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26"/>
  </p:notesMasterIdLst>
  <p:handoutMasterIdLst>
    <p:handoutMasterId r:id="rId27"/>
  </p:handoutMasterIdLst>
  <p:sldIdLst>
    <p:sldId id="277" r:id="rId5"/>
    <p:sldId id="257" r:id="rId6"/>
    <p:sldId id="263" r:id="rId7"/>
    <p:sldId id="259" r:id="rId8"/>
    <p:sldId id="264" r:id="rId9"/>
    <p:sldId id="261" r:id="rId10"/>
    <p:sldId id="258" r:id="rId11"/>
    <p:sldId id="260" r:id="rId12"/>
    <p:sldId id="265" r:id="rId13"/>
    <p:sldId id="266" r:id="rId14"/>
    <p:sldId id="276" r:id="rId15"/>
    <p:sldId id="262" r:id="rId16"/>
    <p:sldId id="267" r:id="rId17"/>
    <p:sldId id="268" r:id="rId18"/>
    <p:sldId id="269" r:id="rId19"/>
    <p:sldId id="270" r:id="rId20"/>
    <p:sldId id="271" r:id="rId21"/>
    <p:sldId id="272" r:id="rId22"/>
    <p:sldId id="273" r:id="rId23"/>
    <p:sldId id="274" r:id="rId24"/>
    <p:sldId id="275"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6" autoAdjust="0"/>
    <p:restoredTop sz="95220" autoAdjust="0"/>
  </p:normalViewPr>
  <p:slideViewPr>
    <p:cSldViewPr snapToGrid="0">
      <p:cViewPr varScale="1">
        <p:scale>
          <a:sx n="75" d="100"/>
          <a:sy n="75" d="100"/>
        </p:scale>
        <p:origin x="106" y="278"/>
      </p:cViewPr>
      <p:guideLst/>
    </p:cSldViewPr>
  </p:slideViewPr>
  <p:outlineViewPr>
    <p:cViewPr>
      <p:scale>
        <a:sx n="33" d="100"/>
        <a:sy n="33" d="100"/>
      </p:scale>
      <p:origin x="0" y="-21869"/>
    </p:cViewPr>
  </p:outlineViewPr>
  <p:notesTextViewPr>
    <p:cViewPr>
      <p:scale>
        <a:sx n="1" d="1"/>
        <a:sy n="1" d="1"/>
      </p:scale>
      <p:origin x="0" y="0"/>
    </p:cViewPr>
  </p:notesTextViewPr>
  <p:sorterViewPr>
    <p:cViewPr>
      <p:scale>
        <a:sx n="60" d="100"/>
        <a:sy n="60" d="100"/>
      </p:scale>
      <p:origin x="0" y="0"/>
    </p:cViewPr>
  </p:sorterViewPr>
  <p:notesViewPr>
    <p:cSldViewPr snapToGrid="0">
      <p:cViewPr varScale="1">
        <p:scale>
          <a:sx n="62" d="100"/>
          <a:sy n="62" d="100"/>
        </p:scale>
        <p:origin x="2179" y="77"/>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handoutMaster" Target="handoutMasters/handoutMaster1.xml"/><Relationship Id="rId30"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2"/>
            </a:solidFill>
            <a:ln>
              <a:noFill/>
            </a:ln>
            <a:effectLst/>
          </c:spPr>
          <c:invertIfNegative val="0"/>
          <c:cat>
            <c:numRef>
              <c:f>Sheet1!$A$2:$A$5</c:f>
              <c:numCache>
                <c:formatCode>General</c:formatCode>
                <c:ptCount val="4"/>
                <c:pt idx="0">
                  <c:v>2023</c:v>
                </c:pt>
                <c:pt idx="1">
                  <c:v>2024</c:v>
                </c:pt>
                <c:pt idx="2">
                  <c:v>2025</c:v>
                </c:pt>
                <c:pt idx="3">
                  <c:v>2026</c:v>
                </c:pt>
              </c:numCache>
            </c:numRef>
          </c:cat>
          <c:val>
            <c:numRef>
              <c:f>Sheet1!$B$2:$B$5</c:f>
              <c:numCache>
                <c:formatCode>"$"#,##0_);[Red]\("$"#,##0\)</c:formatCode>
                <c:ptCount val="4"/>
                <c:pt idx="0">
                  <c:v>1250000</c:v>
                </c:pt>
                <c:pt idx="1">
                  <c:v>2780000</c:v>
                </c:pt>
                <c:pt idx="2">
                  <c:v>3280000</c:v>
                </c:pt>
                <c:pt idx="3">
                  <c:v>4240000</c:v>
                </c:pt>
              </c:numCache>
            </c:numRef>
          </c:val>
          <c:extLst>
            <c:ext xmlns:c16="http://schemas.microsoft.com/office/drawing/2014/chart" uri="{C3380CC4-5D6E-409C-BE32-E72D297353CC}">
              <c16:uniqueId val="{00000000-4EE8-458E-A63C-1BC9D4D034F2}"/>
            </c:ext>
          </c:extLst>
        </c:ser>
        <c:dLbls>
          <c:showLegendKey val="0"/>
          <c:showVal val="0"/>
          <c:showCatName val="0"/>
          <c:showSerName val="0"/>
          <c:showPercent val="0"/>
          <c:showBubbleSize val="0"/>
        </c:dLbls>
        <c:gapWidth val="20"/>
        <c:overlap val="-24"/>
        <c:axId val="94843983"/>
        <c:axId val="94844399"/>
      </c:barChart>
      <c:catAx>
        <c:axId val="94843983"/>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accent5">
                    <a:lumMod val="50000"/>
                  </a:schemeClr>
                </a:solidFill>
                <a:latin typeface="+mj-lt"/>
                <a:ea typeface="+mn-ea"/>
                <a:cs typeface="+mn-cs"/>
              </a:defRPr>
            </a:pPr>
            <a:endParaRPr lang="en-US"/>
          </a:p>
        </c:txPr>
        <c:crossAx val="94844399"/>
        <c:crosses val="autoZero"/>
        <c:auto val="1"/>
        <c:lblAlgn val="ctr"/>
        <c:lblOffset val="100"/>
        <c:noMultiLvlLbl val="0"/>
      </c:catAx>
      <c:valAx>
        <c:axId val="94844399"/>
        <c:scaling>
          <c:orientation val="minMax"/>
          <c:max val="4000000"/>
        </c:scaling>
        <c:delete val="0"/>
        <c:axPos val="l"/>
        <c:majorGridlines>
          <c:spPr>
            <a:ln w="9525" cap="flat" cmpd="sng" algn="ctr">
              <a:solidFill>
                <a:schemeClr val="bg1">
                  <a:lumMod val="75000"/>
                </a:schemeClr>
              </a:solidFill>
              <a:round/>
            </a:ln>
            <a:effectLst/>
          </c:spPr>
        </c:majorGridlines>
        <c:numFmt formatCode="&quot;$&quot;#,##0_);[Red]\(&quot;$&quot;#,##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accent5">
                    <a:lumMod val="50000"/>
                  </a:schemeClr>
                </a:solidFill>
                <a:latin typeface="+mj-lt"/>
                <a:ea typeface="+mn-ea"/>
                <a:cs typeface="+mn-cs"/>
              </a:defRPr>
            </a:pPr>
            <a:endParaRPr lang="en-US"/>
          </a:p>
        </c:txPr>
        <c:crossAx val="9484398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7">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AA3114B-0CDD-4419-A4DE-E0C29A2AE1A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1FC25048-78D1-4821-8E2B-7A77CCA12F8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6252186-C111-43A8-A0F7-F77FFDE4DF82}" type="datetimeFigureOut">
              <a:rPr lang="en-US" smtClean="0"/>
              <a:t>11/30/2022</a:t>
            </a:fld>
            <a:endParaRPr lang="en-US" dirty="0"/>
          </a:p>
        </p:txBody>
      </p:sp>
      <p:sp>
        <p:nvSpPr>
          <p:cNvPr id="4" name="Footer Placeholder 3">
            <a:extLst>
              <a:ext uri="{FF2B5EF4-FFF2-40B4-BE49-F238E27FC236}">
                <a16:creationId xmlns:a16="http://schemas.microsoft.com/office/drawing/2014/main" id="{01924695-047D-4CC8-8801-1AA37457E73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F0F00293-63F6-438D-A9A8-024975FD55F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D56CFAD-C154-4C9C-AD01-665A5055065E}" type="slidenum">
              <a:rPr lang="en-US" smtClean="0"/>
              <a:t>‹#›</a:t>
            </a:fld>
            <a:endParaRPr lang="en-US" dirty="0"/>
          </a:p>
        </p:txBody>
      </p:sp>
    </p:spTree>
    <p:extLst>
      <p:ext uri="{BB962C8B-B14F-4D97-AF65-F5344CB8AC3E}">
        <p14:creationId xmlns:p14="http://schemas.microsoft.com/office/powerpoint/2010/main" val="39978791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E2BBB5B-F3DE-41D7-B279-483D20E8E363}" type="datetimeFigureOut">
              <a:rPr lang="en-US" smtClean="0"/>
              <a:t>11/30/2022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5B62BC0-7DC4-4569-951D-2BB9475345C6}" type="slidenum">
              <a:rPr lang="en-US" smtClean="0"/>
              <a:t>‹#›</a:t>
            </a:fld>
            <a:endParaRPr lang="en-US" dirty="0"/>
          </a:p>
        </p:txBody>
      </p:sp>
    </p:spTree>
    <p:extLst>
      <p:ext uri="{BB962C8B-B14F-4D97-AF65-F5344CB8AC3E}">
        <p14:creationId xmlns:p14="http://schemas.microsoft.com/office/powerpoint/2010/main" val="33446415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CA325D4D-835D-41B6-9B16-A090AA088329}"/>
              </a:ext>
            </a:extLst>
          </p:cNvPr>
          <p:cNvSpPr>
            <a:spLocks noGrp="1"/>
          </p:cNvSpPr>
          <p:nvPr>
            <p:ph type="pic" sz="quarter" idx="10" hasCustomPrompt="1"/>
          </p:nvPr>
        </p:nvSpPr>
        <p:spPr>
          <a:xfrm>
            <a:off x="0" y="0"/>
            <a:ext cx="12192000" cy="6858000"/>
          </a:xfrm>
          <a:prstGeom prst="rect">
            <a:avLst/>
          </a:prstGeom>
        </p:spPr>
        <p:txBody>
          <a:bodyPr/>
          <a:lstStyle>
            <a:lvl1pPr marL="0" indent="0" algn="ctr">
              <a:buNone/>
              <a:defRPr/>
            </a:lvl1pPr>
          </a:lstStyle>
          <a:p>
            <a:r>
              <a:rPr lang="en-US" dirty="0"/>
              <a:t>Click to add photo</a:t>
            </a:r>
          </a:p>
        </p:txBody>
      </p:sp>
      <p:sp>
        <p:nvSpPr>
          <p:cNvPr id="3" name="Title 2">
            <a:extLst>
              <a:ext uri="{FF2B5EF4-FFF2-40B4-BE49-F238E27FC236}">
                <a16:creationId xmlns:a16="http://schemas.microsoft.com/office/drawing/2014/main" id="{D1D87D16-A856-42F4-9D8C-A0C1D482E52D}"/>
              </a:ext>
            </a:extLst>
          </p:cNvPr>
          <p:cNvSpPr>
            <a:spLocks noGrp="1"/>
          </p:cNvSpPr>
          <p:nvPr>
            <p:ph type="title" hasCustomPrompt="1"/>
          </p:nvPr>
        </p:nvSpPr>
        <p:spPr>
          <a:xfrm>
            <a:off x="0" y="2442052"/>
            <a:ext cx="12192000" cy="1425257"/>
          </a:xfrm>
          <a:prstGeom prst="rect">
            <a:avLst/>
          </a:prstGeom>
          <a:solidFill>
            <a:schemeClr val="accent4">
              <a:lumMod val="50000"/>
              <a:alpha val="55000"/>
            </a:schemeClr>
          </a:solidFill>
        </p:spPr>
        <p:txBody>
          <a:bodyPr anchor="ctr"/>
          <a:lstStyle>
            <a:lvl1pPr algn="ctr">
              <a:defRPr sz="6000" cap="all" spc="100" baseline="0">
                <a:solidFill>
                  <a:schemeClr val="accent1"/>
                </a:solidFill>
              </a:defRPr>
            </a:lvl1pPr>
          </a:lstStyle>
          <a:p>
            <a:r>
              <a:rPr lang="en-US" dirty="0"/>
              <a:t>Add title</a:t>
            </a:r>
          </a:p>
        </p:txBody>
      </p:sp>
      <p:sp>
        <p:nvSpPr>
          <p:cNvPr id="12" name="Text Placeholder 10">
            <a:extLst>
              <a:ext uri="{FF2B5EF4-FFF2-40B4-BE49-F238E27FC236}">
                <a16:creationId xmlns:a16="http://schemas.microsoft.com/office/drawing/2014/main" id="{BD39BB44-64AC-49A7-8555-2CC62AD7C2D6}"/>
              </a:ext>
            </a:extLst>
          </p:cNvPr>
          <p:cNvSpPr>
            <a:spLocks noGrp="1"/>
          </p:cNvSpPr>
          <p:nvPr>
            <p:ph type="body" sz="quarter" idx="12" hasCustomPrompt="1"/>
          </p:nvPr>
        </p:nvSpPr>
        <p:spPr>
          <a:xfrm>
            <a:off x="0" y="3867309"/>
            <a:ext cx="12192000" cy="1036320"/>
          </a:xfrm>
          <a:prstGeom prst="rect">
            <a:avLst/>
          </a:prstGeom>
          <a:solidFill>
            <a:schemeClr val="accent4">
              <a:lumMod val="50000"/>
              <a:alpha val="55000"/>
            </a:schemeClr>
          </a:solidFill>
        </p:spPr>
        <p:txBody>
          <a:bodyPr anchor="ctr"/>
          <a:lstStyle>
            <a:lvl1pPr marL="0" indent="0" algn="ctr">
              <a:buNone/>
              <a:defRPr sz="2400" cap="none" spc="100" baseline="0">
                <a:solidFill>
                  <a:schemeClr val="bg1"/>
                </a:solidFill>
                <a:latin typeface="+mn-lt"/>
              </a:defRPr>
            </a:lvl1pPr>
          </a:lstStyle>
          <a:p>
            <a:pPr lvl="0"/>
            <a:r>
              <a:rPr lang="en-US" dirty="0"/>
              <a:t>Click to add subtitle</a:t>
            </a:r>
          </a:p>
        </p:txBody>
      </p:sp>
      <p:sp>
        <p:nvSpPr>
          <p:cNvPr id="2" name="Rectangle 1">
            <a:extLst>
              <a:ext uri="{FF2B5EF4-FFF2-40B4-BE49-F238E27FC236}">
                <a16:creationId xmlns:a16="http://schemas.microsoft.com/office/drawing/2014/main" id="{9F51AF15-A085-49C8-ABEC-EF90E7D7B280}"/>
              </a:ext>
              <a:ext uri="{C183D7F6-B498-43B3-948B-1728B52AA6E4}">
                <adec:decorative xmlns:adec="http://schemas.microsoft.com/office/drawing/2017/decorative" val="1"/>
              </a:ext>
            </a:extLst>
          </p:cNvPr>
          <p:cNvSpPr/>
          <p:nvPr userDrawn="1"/>
        </p:nvSpPr>
        <p:spPr>
          <a:xfrm>
            <a:off x="3192779" y="2325925"/>
            <a:ext cx="5806440" cy="1596549"/>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4920367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Market Opportunity Comparison">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2198964-B829-4E4F-AAE7-4D7A404AB794}"/>
              </a:ext>
            </a:extLst>
          </p:cNvPr>
          <p:cNvSpPr>
            <a:spLocks noGrp="1"/>
          </p:cNvSpPr>
          <p:nvPr>
            <p:ph type="title" hasCustomPrompt="1"/>
          </p:nvPr>
        </p:nvSpPr>
        <p:spPr>
          <a:xfrm>
            <a:off x="3233057" y="698523"/>
            <a:ext cx="5715000" cy="469089"/>
          </a:xfrm>
          <a:prstGeom prst="rect">
            <a:avLst/>
          </a:prstGeom>
        </p:spPr>
        <p:txBody>
          <a:bodyPr anchor="ctr"/>
          <a:lstStyle>
            <a:lvl1pPr algn="ctr">
              <a:defRPr sz="2400" cap="all" spc="100" baseline="0">
                <a:solidFill>
                  <a:schemeClr val="accent2"/>
                </a:solidFill>
              </a:defRPr>
            </a:lvl1pPr>
          </a:lstStyle>
          <a:p>
            <a:r>
              <a:rPr lang="en-US" dirty="0"/>
              <a:t>Click to add title</a:t>
            </a:r>
          </a:p>
        </p:txBody>
      </p:sp>
      <p:sp>
        <p:nvSpPr>
          <p:cNvPr id="21" name="Text Placeholder 10">
            <a:extLst>
              <a:ext uri="{FF2B5EF4-FFF2-40B4-BE49-F238E27FC236}">
                <a16:creationId xmlns:a16="http://schemas.microsoft.com/office/drawing/2014/main" id="{F7C80E83-E343-4BA5-ABB5-ACA84EEE6236}"/>
              </a:ext>
            </a:extLst>
          </p:cNvPr>
          <p:cNvSpPr>
            <a:spLocks noGrp="1"/>
          </p:cNvSpPr>
          <p:nvPr>
            <p:ph type="body" sz="quarter" idx="16" hasCustomPrompt="1"/>
          </p:nvPr>
        </p:nvSpPr>
        <p:spPr>
          <a:xfrm>
            <a:off x="1681078" y="1853427"/>
            <a:ext cx="1252367" cy="863490"/>
          </a:xfrm>
          <a:prstGeom prst="rect">
            <a:avLst/>
          </a:prstGeom>
          <a:ln w="28575">
            <a:solidFill>
              <a:schemeClr val="accent4"/>
            </a:solidFill>
          </a:ln>
        </p:spPr>
        <p:txBody>
          <a:bodyPr anchor="ctr"/>
          <a:lstStyle>
            <a:lvl1pPr marL="0" indent="0" algn="ctr">
              <a:buNone/>
              <a:defRPr sz="3200" cap="all" spc="100" baseline="0">
                <a:solidFill>
                  <a:schemeClr val="accent5">
                    <a:lumMod val="50000"/>
                  </a:schemeClr>
                </a:solidFill>
                <a:latin typeface="+mj-lt"/>
              </a:defRPr>
            </a:lvl1pPr>
          </a:lstStyle>
          <a:p>
            <a:pPr lvl="0"/>
            <a:r>
              <a:rPr lang="en-US" dirty="0"/>
              <a:t>text</a:t>
            </a:r>
          </a:p>
        </p:txBody>
      </p:sp>
      <p:sp>
        <p:nvSpPr>
          <p:cNvPr id="20" name="Text Placeholder 10">
            <a:extLst>
              <a:ext uri="{FF2B5EF4-FFF2-40B4-BE49-F238E27FC236}">
                <a16:creationId xmlns:a16="http://schemas.microsoft.com/office/drawing/2014/main" id="{BA56986C-C9AC-44CD-9D32-24AA209F7648}"/>
              </a:ext>
            </a:extLst>
          </p:cNvPr>
          <p:cNvSpPr>
            <a:spLocks noGrp="1"/>
          </p:cNvSpPr>
          <p:nvPr>
            <p:ph type="body" sz="quarter" idx="12" hasCustomPrompt="1"/>
          </p:nvPr>
        </p:nvSpPr>
        <p:spPr>
          <a:xfrm>
            <a:off x="838200" y="2883704"/>
            <a:ext cx="2939143" cy="469089"/>
          </a:xfrm>
          <a:prstGeom prst="rect">
            <a:avLst/>
          </a:prstGeom>
        </p:spPr>
        <p:txBody>
          <a:bodyPr anchor="t"/>
          <a:lstStyle>
            <a:lvl1pPr marL="0" indent="0" algn="ctr">
              <a:lnSpc>
                <a:spcPct val="125000"/>
              </a:lnSpc>
              <a:spcBef>
                <a:spcPts val="0"/>
              </a:spcBef>
              <a:buNone/>
              <a:defRPr sz="1800" cap="none" spc="100" baseline="0">
                <a:solidFill>
                  <a:schemeClr val="tx1"/>
                </a:solidFill>
                <a:latin typeface="+mn-lt"/>
              </a:defRPr>
            </a:lvl1pPr>
          </a:lstStyle>
          <a:p>
            <a:pPr lvl="0"/>
            <a:r>
              <a:rPr lang="en-US" dirty="0"/>
              <a:t>Click to add text</a:t>
            </a:r>
          </a:p>
        </p:txBody>
      </p:sp>
      <p:sp>
        <p:nvSpPr>
          <p:cNvPr id="27" name="Text Placeholder 10">
            <a:extLst>
              <a:ext uri="{FF2B5EF4-FFF2-40B4-BE49-F238E27FC236}">
                <a16:creationId xmlns:a16="http://schemas.microsoft.com/office/drawing/2014/main" id="{61B45AB9-9A5F-4872-A322-AD3890A5BE65}"/>
              </a:ext>
            </a:extLst>
          </p:cNvPr>
          <p:cNvSpPr>
            <a:spLocks noGrp="1"/>
          </p:cNvSpPr>
          <p:nvPr>
            <p:ph type="body" sz="quarter" idx="17" hasCustomPrompt="1"/>
          </p:nvPr>
        </p:nvSpPr>
        <p:spPr>
          <a:xfrm>
            <a:off x="838200" y="3253816"/>
            <a:ext cx="2939143" cy="469089"/>
          </a:xfrm>
          <a:prstGeom prst="rect">
            <a:avLst/>
          </a:prstGeom>
        </p:spPr>
        <p:txBody>
          <a:bodyPr anchor="t"/>
          <a:lstStyle>
            <a:lvl1pPr marL="0" indent="0" algn="ctr">
              <a:lnSpc>
                <a:spcPct val="125000"/>
              </a:lnSpc>
              <a:spcBef>
                <a:spcPts val="0"/>
              </a:spcBef>
              <a:buNone/>
              <a:defRPr sz="1400" cap="none" spc="100" baseline="0">
                <a:solidFill>
                  <a:schemeClr val="tx1"/>
                </a:solidFill>
                <a:latin typeface="+mn-lt"/>
              </a:defRPr>
            </a:lvl1pPr>
          </a:lstStyle>
          <a:p>
            <a:pPr lvl="0"/>
            <a:r>
              <a:rPr lang="en-US" dirty="0"/>
              <a:t>Click to add text</a:t>
            </a:r>
          </a:p>
        </p:txBody>
      </p:sp>
      <p:sp>
        <p:nvSpPr>
          <p:cNvPr id="29" name="Text Placeholder 10">
            <a:extLst>
              <a:ext uri="{FF2B5EF4-FFF2-40B4-BE49-F238E27FC236}">
                <a16:creationId xmlns:a16="http://schemas.microsoft.com/office/drawing/2014/main" id="{E5E3032E-6B86-4F42-95E1-7C7B13087199}"/>
              </a:ext>
            </a:extLst>
          </p:cNvPr>
          <p:cNvSpPr>
            <a:spLocks noGrp="1"/>
          </p:cNvSpPr>
          <p:nvPr>
            <p:ph type="body" sz="quarter" idx="19" hasCustomPrompt="1"/>
          </p:nvPr>
        </p:nvSpPr>
        <p:spPr>
          <a:xfrm>
            <a:off x="5469646" y="1853426"/>
            <a:ext cx="1252367" cy="863491"/>
          </a:xfrm>
          <a:prstGeom prst="rect">
            <a:avLst/>
          </a:prstGeom>
          <a:ln w="28575">
            <a:solidFill>
              <a:schemeClr val="accent4"/>
            </a:solidFill>
          </a:ln>
        </p:spPr>
        <p:txBody>
          <a:bodyPr anchor="ctr"/>
          <a:lstStyle>
            <a:lvl1pPr marL="0" indent="0" algn="ctr">
              <a:buNone/>
              <a:defRPr sz="3200" cap="all" spc="100" baseline="0">
                <a:solidFill>
                  <a:schemeClr val="accent5">
                    <a:lumMod val="50000"/>
                  </a:schemeClr>
                </a:solidFill>
                <a:latin typeface="+mj-lt"/>
              </a:defRPr>
            </a:lvl1pPr>
          </a:lstStyle>
          <a:p>
            <a:pPr lvl="0"/>
            <a:r>
              <a:rPr lang="en-US" dirty="0"/>
              <a:t>text</a:t>
            </a:r>
          </a:p>
        </p:txBody>
      </p:sp>
      <p:sp>
        <p:nvSpPr>
          <p:cNvPr id="28" name="Text Placeholder 10">
            <a:extLst>
              <a:ext uri="{FF2B5EF4-FFF2-40B4-BE49-F238E27FC236}">
                <a16:creationId xmlns:a16="http://schemas.microsoft.com/office/drawing/2014/main" id="{C56EA384-B876-4E37-81CC-FF14C8064ED4}"/>
              </a:ext>
            </a:extLst>
          </p:cNvPr>
          <p:cNvSpPr>
            <a:spLocks noGrp="1"/>
          </p:cNvSpPr>
          <p:nvPr>
            <p:ph type="body" sz="quarter" idx="18" hasCustomPrompt="1"/>
          </p:nvPr>
        </p:nvSpPr>
        <p:spPr>
          <a:xfrm>
            <a:off x="4626428" y="2883704"/>
            <a:ext cx="2939143" cy="469089"/>
          </a:xfrm>
          <a:prstGeom prst="rect">
            <a:avLst/>
          </a:prstGeom>
        </p:spPr>
        <p:txBody>
          <a:bodyPr anchor="t"/>
          <a:lstStyle>
            <a:lvl1pPr marL="0" indent="0" algn="ctr">
              <a:lnSpc>
                <a:spcPct val="125000"/>
              </a:lnSpc>
              <a:spcBef>
                <a:spcPts val="0"/>
              </a:spcBef>
              <a:buNone/>
              <a:defRPr sz="1800" cap="none" spc="100" baseline="0">
                <a:solidFill>
                  <a:schemeClr val="tx1"/>
                </a:solidFill>
                <a:latin typeface="+mn-lt"/>
              </a:defRPr>
            </a:lvl1pPr>
          </a:lstStyle>
          <a:p>
            <a:pPr lvl="0"/>
            <a:r>
              <a:rPr lang="en-US" dirty="0"/>
              <a:t>Click to add text</a:t>
            </a:r>
          </a:p>
        </p:txBody>
      </p:sp>
      <p:sp>
        <p:nvSpPr>
          <p:cNvPr id="30" name="Text Placeholder 10">
            <a:extLst>
              <a:ext uri="{FF2B5EF4-FFF2-40B4-BE49-F238E27FC236}">
                <a16:creationId xmlns:a16="http://schemas.microsoft.com/office/drawing/2014/main" id="{7A136A37-A8C3-48F4-978F-3042B2451FFF}"/>
              </a:ext>
            </a:extLst>
          </p:cNvPr>
          <p:cNvSpPr>
            <a:spLocks noGrp="1"/>
          </p:cNvSpPr>
          <p:nvPr>
            <p:ph type="body" sz="quarter" idx="20" hasCustomPrompt="1"/>
          </p:nvPr>
        </p:nvSpPr>
        <p:spPr>
          <a:xfrm>
            <a:off x="4626428" y="3253816"/>
            <a:ext cx="2939143" cy="469089"/>
          </a:xfrm>
          <a:prstGeom prst="rect">
            <a:avLst/>
          </a:prstGeom>
        </p:spPr>
        <p:txBody>
          <a:bodyPr anchor="t"/>
          <a:lstStyle>
            <a:lvl1pPr marL="0" indent="0" algn="ctr">
              <a:lnSpc>
                <a:spcPct val="125000"/>
              </a:lnSpc>
              <a:spcBef>
                <a:spcPts val="0"/>
              </a:spcBef>
              <a:buNone/>
              <a:defRPr sz="1400" cap="none" spc="100" baseline="0">
                <a:solidFill>
                  <a:schemeClr val="tx1"/>
                </a:solidFill>
                <a:latin typeface="+mn-lt"/>
              </a:defRPr>
            </a:lvl1pPr>
          </a:lstStyle>
          <a:p>
            <a:pPr lvl="0"/>
            <a:r>
              <a:rPr lang="en-US" dirty="0"/>
              <a:t>Click to add text</a:t>
            </a:r>
          </a:p>
        </p:txBody>
      </p:sp>
      <p:sp>
        <p:nvSpPr>
          <p:cNvPr id="32" name="Text Placeholder 10">
            <a:extLst>
              <a:ext uri="{FF2B5EF4-FFF2-40B4-BE49-F238E27FC236}">
                <a16:creationId xmlns:a16="http://schemas.microsoft.com/office/drawing/2014/main" id="{90D156C2-557C-45F2-B9BA-7CE533312A02}"/>
              </a:ext>
            </a:extLst>
          </p:cNvPr>
          <p:cNvSpPr>
            <a:spLocks noGrp="1"/>
          </p:cNvSpPr>
          <p:nvPr>
            <p:ph type="body" sz="quarter" idx="22" hasCustomPrompt="1"/>
          </p:nvPr>
        </p:nvSpPr>
        <p:spPr>
          <a:xfrm>
            <a:off x="9258214" y="1853427"/>
            <a:ext cx="1252028" cy="863492"/>
          </a:xfrm>
          <a:prstGeom prst="rect">
            <a:avLst/>
          </a:prstGeom>
          <a:ln w="28575">
            <a:solidFill>
              <a:schemeClr val="accent4"/>
            </a:solidFill>
          </a:ln>
        </p:spPr>
        <p:txBody>
          <a:bodyPr anchor="ctr"/>
          <a:lstStyle>
            <a:lvl1pPr marL="0" indent="0" algn="ctr">
              <a:buNone/>
              <a:defRPr sz="3200" cap="all" spc="100" baseline="0">
                <a:solidFill>
                  <a:schemeClr val="accent5">
                    <a:lumMod val="50000"/>
                  </a:schemeClr>
                </a:solidFill>
                <a:latin typeface="+mj-lt"/>
              </a:defRPr>
            </a:lvl1pPr>
          </a:lstStyle>
          <a:p>
            <a:pPr lvl="0"/>
            <a:r>
              <a:rPr lang="en-US" dirty="0"/>
              <a:t>text</a:t>
            </a:r>
          </a:p>
        </p:txBody>
      </p:sp>
      <p:sp>
        <p:nvSpPr>
          <p:cNvPr id="31" name="Text Placeholder 10">
            <a:extLst>
              <a:ext uri="{FF2B5EF4-FFF2-40B4-BE49-F238E27FC236}">
                <a16:creationId xmlns:a16="http://schemas.microsoft.com/office/drawing/2014/main" id="{38E358D4-D1F9-4872-A079-98E1F6BD662D}"/>
              </a:ext>
            </a:extLst>
          </p:cNvPr>
          <p:cNvSpPr>
            <a:spLocks noGrp="1"/>
          </p:cNvSpPr>
          <p:nvPr>
            <p:ph type="body" sz="quarter" idx="21" hasCustomPrompt="1"/>
          </p:nvPr>
        </p:nvSpPr>
        <p:spPr>
          <a:xfrm>
            <a:off x="8414657" y="2883704"/>
            <a:ext cx="2939143" cy="469089"/>
          </a:xfrm>
          <a:prstGeom prst="rect">
            <a:avLst/>
          </a:prstGeom>
        </p:spPr>
        <p:txBody>
          <a:bodyPr anchor="t"/>
          <a:lstStyle>
            <a:lvl1pPr marL="0" indent="0" algn="ctr">
              <a:lnSpc>
                <a:spcPct val="125000"/>
              </a:lnSpc>
              <a:spcBef>
                <a:spcPts val="0"/>
              </a:spcBef>
              <a:buNone/>
              <a:defRPr sz="1800" cap="none" spc="100" baseline="0">
                <a:solidFill>
                  <a:schemeClr val="tx1"/>
                </a:solidFill>
                <a:latin typeface="+mn-lt"/>
              </a:defRPr>
            </a:lvl1pPr>
          </a:lstStyle>
          <a:p>
            <a:pPr lvl="0"/>
            <a:r>
              <a:rPr lang="en-US" dirty="0"/>
              <a:t>Click to add text</a:t>
            </a:r>
          </a:p>
        </p:txBody>
      </p:sp>
      <p:sp>
        <p:nvSpPr>
          <p:cNvPr id="33" name="Text Placeholder 10">
            <a:extLst>
              <a:ext uri="{FF2B5EF4-FFF2-40B4-BE49-F238E27FC236}">
                <a16:creationId xmlns:a16="http://schemas.microsoft.com/office/drawing/2014/main" id="{8D809314-142B-40CA-8424-37611F5E9C1F}"/>
              </a:ext>
            </a:extLst>
          </p:cNvPr>
          <p:cNvSpPr>
            <a:spLocks noGrp="1"/>
          </p:cNvSpPr>
          <p:nvPr>
            <p:ph type="body" sz="quarter" idx="23" hasCustomPrompt="1"/>
          </p:nvPr>
        </p:nvSpPr>
        <p:spPr>
          <a:xfrm>
            <a:off x="8414657" y="3253816"/>
            <a:ext cx="2939143" cy="469089"/>
          </a:xfrm>
          <a:prstGeom prst="rect">
            <a:avLst/>
          </a:prstGeom>
        </p:spPr>
        <p:txBody>
          <a:bodyPr anchor="t"/>
          <a:lstStyle>
            <a:lvl1pPr marL="0" indent="0" algn="ctr">
              <a:lnSpc>
                <a:spcPct val="125000"/>
              </a:lnSpc>
              <a:spcBef>
                <a:spcPts val="0"/>
              </a:spcBef>
              <a:buNone/>
              <a:defRPr sz="1400" cap="none" spc="100" baseline="0">
                <a:solidFill>
                  <a:schemeClr val="tx1"/>
                </a:solidFill>
                <a:latin typeface="+mn-lt"/>
              </a:defRPr>
            </a:lvl1pPr>
          </a:lstStyle>
          <a:p>
            <a:pPr lvl="0"/>
            <a:r>
              <a:rPr lang="en-US" dirty="0"/>
              <a:t>Click to add text</a:t>
            </a:r>
          </a:p>
        </p:txBody>
      </p:sp>
      <p:sp>
        <p:nvSpPr>
          <p:cNvPr id="16" name="Picture Placeholder 8">
            <a:extLst>
              <a:ext uri="{FF2B5EF4-FFF2-40B4-BE49-F238E27FC236}">
                <a16:creationId xmlns:a16="http://schemas.microsoft.com/office/drawing/2014/main" id="{3B652552-1A5B-4884-9BDF-1A2663959342}"/>
              </a:ext>
            </a:extLst>
          </p:cNvPr>
          <p:cNvSpPr>
            <a:spLocks noGrp="1"/>
          </p:cNvSpPr>
          <p:nvPr>
            <p:ph type="pic" sz="quarter" idx="14" hasCustomPrompt="1"/>
          </p:nvPr>
        </p:nvSpPr>
        <p:spPr>
          <a:xfrm>
            <a:off x="0" y="4234542"/>
            <a:ext cx="12191999" cy="2623457"/>
          </a:xfrm>
          <a:prstGeom prst="rect">
            <a:avLst/>
          </a:prstGeom>
        </p:spPr>
        <p:txBody>
          <a:bodyPr/>
          <a:lstStyle>
            <a:lvl1pPr marL="0" indent="0" algn="ctr">
              <a:buNone/>
              <a:defRPr/>
            </a:lvl1pPr>
          </a:lstStyle>
          <a:p>
            <a:r>
              <a:rPr lang="en-US" dirty="0"/>
              <a:t>Click to add photo</a:t>
            </a:r>
          </a:p>
        </p:txBody>
      </p:sp>
      <p:sp>
        <p:nvSpPr>
          <p:cNvPr id="36" name="Date Placeholder 3">
            <a:extLst>
              <a:ext uri="{FF2B5EF4-FFF2-40B4-BE49-F238E27FC236}">
                <a16:creationId xmlns:a16="http://schemas.microsoft.com/office/drawing/2014/main" id="{5C7A8808-3BA5-498D-8E57-CAB9DF01825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spc="100" baseline="0">
                <a:solidFill>
                  <a:schemeClr val="bg1"/>
                </a:solidFill>
                <a:effectLst>
                  <a:outerShdw blurRad="38100" dist="38100" dir="2700000" algn="tl">
                    <a:srgbClr val="000000">
                      <a:alpha val="43137"/>
                    </a:srgbClr>
                  </a:outerShdw>
                </a:effectLst>
              </a:defRPr>
            </a:lvl1pPr>
          </a:lstStyle>
          <a:p>
            <a:r>
              <a:rPr lang="en-US" dirty="0"/>
              <a:t>20XX</a:t>
            </a:r>
          </a:p>
        </p:txBody>
      </p:sp>
      <p:sp>
        <p:nvSpPr>
          <p:cNvPr id="37" name="Footer Placeholder 4">
            <a:extLst>
              <a:ext uri="{FF2B5EF4-FFF2-40B4-BE49-F238E27FC236}">
                <a16:creationId xmlns:a16="http://schemas.microsoft.com/office/drawing/2014/main" id="{742EE3D7-DACC-458E-82B0-EC87F8BAE87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i="0" cap="all" spc="100" baseline="0">
                <a:solidFill>
                  <a:schemeClr val="bg1"/>
                </a:solidFill>
                <a:effectLst>
                  <a:outerShdw blurRad="38100" dist="38100" dir="2700000" algn="tl">
                    <a:srgbClr val="000000">
                      <a:alpha val="43137"/>
                    </a:srgbClr>
                  </a:outerShdw>
                </a:effectLst>
                <a:latin typeface="+mj-lt"/>
              </a:defRPr>
            </a:lvl1pPr>
          </a:lstStyle>
          <a:p>
            <a:r>
              <a:rPr lang="en-US" dirty="0"/>
              <a:t>Pitch deck</a:t>
            </a:r>
          </a:p>
        </p:txBody>
      </p:sp>
      <p:sp>
        <p:nvSpPr>
          <p:cNvPr id="38" name="Slide Number Placeholder 5">
            <a:extLst>
              <a:ext uri="{FF2B5EF4-FFF2-40B4-BE49-F238E27FC236}">
                <a16:creationId xmlns:a16="http://schemas.microsoft.com/office/drawing/2014/main" id="{8ED908E6-B839-44D9-AFFC-E5E5E592E5B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spc="100" baseline="0">
                <a:solidFill>
                  <a:schemeClr val="bg1"/>
                </a:solidFill>
                <a:effectLst>
                  <a:outerShdw blurRad="38100" dist="38100" dir="2700000" algn="tl">
                    <a:srgbClr val="000000">
                      <a:alpha val="43137"/>
                    </a:srgbClr>
                  </a:outerShdw>
                </a:effectLst>
              </a:defRPr>
            </a:lvl1pPr>
          </a:lstStyle>
          <a:p>
            <a:fld id="{EA87306C-81BA-4795-A5CA-9392456A8C1E}" type="slidenum">
              <a:rPr lang="en-US" smtClean="0"/>
              <a:pPr/>
              <a:t>‹#›</a:t>
            </a:fld>
            <a:endParaRPr lang="en-US" dirty="0"/>
          </a:p>
        </p:txBody>
      </p:sp>
    </p:spTree>
    <p:extLst>
      <p:ext uri="{BB962C8B-B14F-4D97-AF65-F5344CB8AC3E}">
        <p14:creationId xmlns:p14="http://schemas.microsoft.com/office/powerpoint/2010/main" val="31822268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Our Competi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41225E-57F6-4605-A684-F9B30F1F664E}"/>
              </a:ext>
            </a:extLst>
          </p:cNvPr>
          <p:cNvSpPr>
            <a:spLocks noGrp="1"/>
          </p:cNvSpPr>
          <p:nvPr>
            <p:ph type="title" hasCustomPrompt="1"/>
          </p:nvPr>
        </p:nvSpPr>
        <p:spPr>
          <a:xfrm>
            <a:off x="809568" y="2450440"/>
            <a:ext cx="4143432" cy="548711"/>
          </a:xfrm>
          <a:prstGeom prst="rect">
            <a:avLst/>
          </a:prstGeom>
        </p:spPr>
        <p:txBody>
          <a:bodyPr anchor="b"/>
          <a:lstStyle>
            <a:lvl1pPr>
              <a:defRPr sz="2400" cap="all" spc="100" baseline="0">
                <a:solidFill>
                  <a:schemeClr val="accent2"/>
                </a:solidFill>
              </a:defRPr>
            </a:lvl1pPr>
          </a:lstStyle>
          <a:p>
            <a:r>
              <a:rPr lang="en-US" dirty="0"/>
              <a:t>Click to add title</a:t>
            </a:r>
          </a:p>
        </p:txBody>
      </p:sp>
      <p:sp>
        <p:nvSpPr>
          <p:cNvPr id="7" name="Picture Placeholder 8">
            <a:extLst>
              <a:ext uri="{FF2B5EF4-FFF2-40B4-BE49-F238E27FC236}">
                <a16:creationId xmlns:a16="http://schemas.microsoft.com/office/drawing/2014/main" id="{C93927AF-DF09-4CE5-8767-B2ECF0215BF5}"/>
              </a:ext>
            </a:extLst>
          </p:cNvPr>
          <p:cNvSpPr>
            <a:spLocks noGrp="1"/>
          </p:cNvSpPr>
          <p:nvPr>
            <p:ph type="pic" sz="quarter" idx="10" hasCustomPrompt="1"/>
          </p:nvPr>
        </p:nvSpPr>
        <p:spPr>
          <a:xfrm>
            <a:off x="4837756" y="0"/>
            <a:ext cx="7354243" cy="2862470"/>
          </a:xfrm>
          <a:prstGeom prst="rect">
            <a:avLst/>
          </a:prstGeom>
        </p:spPr>
        <p:txBody>
          <a:bodyPr/>
          <a:lstStyle>
            <a:lvl1pPr marL="0" indent="0" algn="ctr">
              <a:buNone/>
              <a:defRPr/>
            </a:lvl1pPr>
          </a:lstStyle>
          <a:p>
            <a:r>
              <a:rPr lang="en-US" dirty="0"/>
              <a:t>Click to add photo</a:t>
            </a:r>
          </a:p>
        </p:txBody>
      </p:sp>
      <p:sp>
        <p:nvSpPr>
          <p:cNvPr id="12" name="Text Placeholder 10">
            <a:extLst>
              <a:ext uri="{FF2B5EF4-FFF2-40B4-BE49-F238E27FC236}">
                <a16:creationId xmlns:a16="http://schemas.microsoft.com/office/drawing/2014/main" id="{AE2342C8-E968-4F49-930C-F5C43F88F0BF}"/>
              </a:ext>
            </a:extLst>
          </p:cNvPr>
          <p:cNvSpPr>
            <a:spLocks noGrp="1"/>
          </p:cNvSpPr>
          <p:nvPr>
            <p:ph type="body" sz="quarter" idx="16" hasCustomPrompt="1"/>
          </p:nvPr>
        </p:nvSpPr>
        <p:spPr>
          <a:xfrm>
            <a:off x="819728" y="3365446"/>
            <a:ext cx="4953000" cy="426393"/>
          </a:xfrm>
          <a:prstGeom prst="rect">
            <a:avLst/>
          </a:prstGeom>
        </p:spPr>
        <p:txBody>
          <a:bodyPr anchor="b"/>
          <a:lstStyle>
            <a:lvl1pPr marL="0" indent="0" algn="l">
              <a:buNone/>
              <a:defRPr sz="1800" cap="all" spc="100" baseline="0">
                <a:solidFill>
                  <a:schemeClr val="accent5">
                    <a:lumMod val="50000"/>
                  </a:schemeClr>
                </a:solidFill>
                <a:latin typeface="+mj-lt"/>
              </a:defRPr>
            </a:lvl1pPr>
          </a:lstStyle>
          <a:p>
            <a:pPr lvl="0"/>
            <a:r>
              <a:rPr lang="en-US" dirty="0"/>
              <a:t>Click to add subtitle</a:t>
            </a:r>
          </a:p>
        </p:txBody>
      </p:sp>
      <p:sp>
        <p:nvSpPr>
          <p:cNvPr id="11" name="Text Placeholder 10">
            <a:extLst>
              <a:ext uri="{FF2B5EF4-FFF2-40B4-BE49-F238E27FC236}">
                <a16:creationId xmlns:a16="http://schemas.microsoft.com/office/drawing/2014/main" id="{FE8D114B-8AAB-41D6-AFCF-750066A65291}"/>
              </a:ext>
            </a:extLst>
          </p:cNvPr>
          <p:cNvSpPr>
            <a:spLocks noGrp="1"/>
          </p:cNvSpPr>
          <p:nvPr>
            <p:ph type="body" sz="quarter" idx="12" hasCustomPrompt="1"/>
          </p:nvPr>
        </p:nvSpPr>
        <p:spPr>
          <a:xfrm>
            <a:off x="819728" y="3744950"/>
            <a:ext cx="4953000" cy="2046251"/>
          </a:xfrm>
          <a:prstGeom prst="rect">
            <a:avLst/>
          </a:prstGeom>
        </p:spPr>
        <p:txBody>
          <a:bodyPr anchor="t"/>
          <a:lstStyle>
            <a:lvl1pPr marL="0" indent="0" algn="l">
              <a:lnSpc>
                <a:spcPct val="100000"/>
              </a:lnSpc>
              <a:spcBef>
                <a:spcPts val="0"/>
              </a:spcBef>
              <a:buNone/>
              <a:defRPr sz="1600" cap="none" spc="100" baseline="0">
                <a:solidFill>
                  <a:schemeClr val="tx1"/>
                </a:solidFill>
                <a:latin typeface="+mn-lt"/>
              </a:defRPr>
            </a:lvl1pPr>
          </a:lstStyle>
          <a:p>
            <a:pPr lvl="0"/>
            <a:r>
              <a:rPr lang="en-US" dirty="0"/>
              <a:t>Click to add text</a:t>
            </a:r>
          </a:p>
        </p:txBody>
      </p:sp>
      <p:sp>
        <p:nvSpPr>
          <p:cNvPr id="15" name="Text Placeholder 10">
            <a:extLst>
              <a:ext uri="{FF2B5EF4-FFF2-40B4-BE49-F238E27FC236}">
                <a16:creationId xmlns:a16="http://schemas.microsoft.com/office/drawing/2014/main" id="{DCCC938D-0BC7-4BBB-BBF2-B830D9D0C13A}"/>
              </a:ext>
            </a:extLst>
          </p:cNvPr>
          <p:cNvSpPr>
            <a:spLocks noGrp="1"/>
          </p:cNvSpPr>
          <p:nvPr>
            <p:ph type="body" sz="quarter" idx="18" hasCustomPrompt="1"/>
          </p:nvPr>
        </p:nvSpPr>
        <p:spPr>
          <a:xfrm>
            <a:off x="6400800" y="3365446"/>
            <a:ext cx="4953000" cy="426393"/>
          </a:xfrm>
          <a:prstGeom prst="rect">
            <a:avLst/>
          </a:prstGeom>
        </p:spPr>
        <p:txBody>
          <a:bodyPr anchor="b"/>
          <a:lstStyle>
            <a:lvl1pPr marL="0" indent="0" algn="l">
              <a:buNone/>
              <a:defRPr sz="1800" cap="all" spc="100" baseline="0">
                <a:solidFill>
                  <a:schemeClr val="accent5">
                    <a:lumMod val="50000"/>
                  </a:schemeClr>
                </a:solidFill>
                <a:latin typeface="+mj-lt"/>
              </a:defRPr>
            </a:lvl1pPr>
          </a:lstStyle>
          <a:p>
            <a:pPr lvl="0"/>
            <a:r>
              <a:rPr lang="en-US" dirty="0"/>
              <a:t>Click to add subtitle</a:t>
            </a:r>
          </a:p>
        </p:txBody>
      </p:sp>
      <p:sp>
        <p:nvSpPr>
          <p:cNvPr id="14" name="Text Placeholder 10">
            <a:extLst>
              <a:ext uri="{FF2B5EF4-FFF2-40B4-BE49-F238E27FC236}">
                <a16:creationId xmlns:a16="http://schemas.microsoft.com/office/drawing/2014/main" id="{796405D2-E28F-41EC-844E-034C5D70725D}"/>
              </a:ext>
            </a:extLst>
          </p:cNvPr>
          <p:cNvSpPr>
            <a:spLocks noGrp="1"/>
          </p:cNvSpPr>
          <p:nvPr>
            <p:ph type="body" sz="quarter" idx="17" hasCustomPrompt="1"/>
          </p:nvPr>
        </p:nvSpPr>
        <p:spPr>
          <a:xfrm>
            <a:off x="6400800" y="3744950"/>
            <a:ext cx="4953000" cy="2046251"/>
          </a:xfrm>
          <a:prstGeom prst="rect">
            <a:avLst/>
          </a:prstGeom>
        </p:spPr>
        <p:txBody>
          <a:bodyPr anchor="t"/>
          <a:lstStyle>
            <a:lvl1pPr marL="0" indent="0" algn="l">
              <a:lnSpc>
                <a:spcPct val="100000"/>
              </a:lnSpc>
              <a:spcBef>
                <a:spcPts val="0"/>
              </a:spcBef>
              <a:buNone/>
              <a:defRPr sz="1600" cap="none" spc="100" baseline="0">
                <a:solidFill>
                  <a:schemeClr val="tx1"/>
                </a:solidFill>
                <a:latin typeface="+mn-lt"/>
              </a:defRPr>
            </a:lvl1pPr>
          </a:lstStyle>
          <a:p>
            <a:pPr lvl="0"/>
            <a:r>
              <a:rPr lang="en-US" dirty="0"/>
              <a:t>Click to add text</a:t>
            </a:r>
          </a:p>
        </p:txBody>
      </p:sp>
      <p:sp>
        <p:nvSpPr>
          <p:cNvPr id="8" name="Date Placeholder 3">
            <a:extLst>
              <a:ext uri="{FF2B5EF4-FFF2-40B4-BE49-F238E27FC236}">
                <a16:creationId xmlns:a16="http://schemas.microsoft.com/office/drawing/2014/main" id="{8751D887-2419-4911-A7CC-9B5A598D71E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spc="100" baseline="0">
                <a:solidFill>
                  <a:schemeClr val="bg2">
                    <a:lumMod val="50000"/>
                  </a:schemeClr>
                </a:solidFill>
              </a:defRPr>
            </a:lvl1pPr>
          </a:lstStyle>
          <a:p>
            <a:r>
              <a:rPr lang="en-US" dirty="0"/>
              <a:t>20XX</a:t>
            </a:r>
          </a:p>
        </p:txBody>
      </p:sp>
      <p:sp>
        <p:nvSpPr>
          <p:cNvPr id="9" name="Footer Placeholder 4">
            <a:extLst>
              <a:ext uri="{FF2B5EF4-FFF2-40B4-BE49-F238E27FC236}">
                <a16:creationId xmlns:a16="http://schemas.microsoft.com/office/drawing/2014/main" id="{B8B214E0-C574-4CE5-8FF0-E0F965A4A06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i="0" cap="all" spc="100" baseline="0">
                <a:solidFill>
                  <a:schemeClr val="bg2">
                    <a:lumMod val="50000"/>
                  </a:schemeClr>
                </a:solidFill>
                <a:latin typeface="+mj-lt"/>
              </a:defRPr>
            </a:lvl1pPr>
          </a:lstStyle>
          <a:p>
            <a:r>
              <a:rPr lang="en-US" dirty="0"/>
              <a:t>Pitch deck</a:t>
            </a:r>
          </a:p>
        </p:txBody>
      </p:sp>
      <p:sp>
        <p:nvSpPr>
          <p:cNvPr id="10" name="Slide Number Placeholder 5">
            <a:extLst>
              <a:ext uri="{FF2B5EF4-FFF2-40B4-BE49-F238E27FC236}">
                <a16:creationId xmlns:a16="http://schemas.microsoft.com/office/drawing/2014/main" id="{6C033920-FB08-49F3-8A75-14E68EF78DB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spc="100" baseline="0">
                <a:solidFill>
                  <a:schemeClr val="bg2">
                    <a:lumMod val="50000"/>
                  </a:schemeClr>
                </a:solidFill>
              </a:defRPr>
            </a:lvl1pPr>
          </a:lstStyle>
          <a:p>
            <a:fld id="{EA87306C-81BA-4795-A5CA-9392456A8C1E}" type="slidenum">
              <a:rPr lang="en-US" smtClean="0"/>
              <a:pPr/>
              <a:t>‹#›</a:t>
            </a:fld>
            <a:endParaRPr lang="en-US" dirty="0"/>
          </a:p>
        </p:txBody>
      </p:sp>
    </p:spTree>
    <p:extLst>
      <p:ext uri="{BB962C8B-B14F-4D97-AF65-F5344CB8AC3E}">
        <p14:creationId xmlns:p14="http://schemas.microsoft.com/office/powerpoint/2010/main" val="26519510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Our Competition v2">
    <p:spTree>
      <p:nvGrpSpPr>
        <p:cNvPr id="1" name=""/>
        <p:cNvGrpSpPr/>
        <p:nvPr/>
      </p:nvGrpSpPr>
      <p:grpSpPr>
        <a:xfrm>
          <a:off x="0" y="0"/>
          <a:ext cx="0" cy="0"/>
          <a:chOff x="0" y="0"/>
          <a:chExt cx="0" cy="0"/>
        </a:xfrm>
      </p:grpSpPr>
      <p:pic>
        <p:nvPicPr>
          <p:cNvPr id="49" name="Graphic 48">
            <a:extLst>
              <a:ext uri="{FF2B5EF4-FFF2-40B4-BE49-F238E27FC236}">
                <a16:creationId xmlns:a16="http://schemas.microsoft.com/office/drawing/2014/main" id="{CC3C8467-268E-4ABA-B4F5-0808AFBB278F}"/>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 y="6237133"/>
            <a:ext cx="12191999" cy="620867"/>
          </a:xfrm>
          <a:prstGeom prst="rect">
            <a:avLst/>
          </a:prstGeom>
        </p:spPr>
      </p:pic>
      <p:cxnSp>
        <p:nvCxnSpPr>
          <p:cNvPr id="18" name="Straight Connector 17">
            <a:extLst>
              <a:ext uri="{FF2B5EF4-FFF2-40B4-BE49-F238E27FC236}">
                <a16:creationId xmlns:a16="http://schemas.microsoft.com/office/drawing/2014/main" id="{D69FF8FD-CDD1-4BEE-8DB9-0CD4BDE983AA}"/>
              </a:ext>
              <a:ext uri="{C183D7F6-B498-43B3-948B-1728B52AA6E4}">
                <adec:decorative xmlns:adec="http://schemas.microsoft.com/office/drawing/2017/decorative" val="1"/>
              </a:ext>
            </a:extLst>
          </p:cNvPr>
          <p:cNvCxnSpPr>
            <a:cxnSpLocks/>
          </p:cNvCxnSpPr>
          <p:nvPr userDrawn="1"/>
        </p:nvCxnSpPr>
        <p:spPr>
          <a:xfrm>
            <a:off x="7335793" y="766762"/>
            <a:ext cx="0" cy="4903903"/>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09F1257F-A86F-48F4-BFFA-9BFB4355ED20}"/>
              </a:ext>
              <a:ext uri="{C183D7F6-B498-43B3-948B-1728B52AA6E4}">
                <adec:decorative xmlns:adec="http://schemas.microsoft.com/office/drawing/2017/decorative" val="1"/>
              </a:ext>
            </a:extLst>
          </p:cNvPr>
          <p:cNvCxnSpPr>
            <a:cxnSpLocks/>
          </p:cNvCxnSpPr>
          <p:nvPr userDrawn="1"/>
        </p:nvCxnSpPr>
        <p:spPr>
          <a:xfrm rot="5400000">
            <a:off x="7334351" y="757238"/>
            <a:ext cx="0" cy="4903903"/>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FFD01FCA-DF30-466C-9EAE-B0A13CF25D3B}"/>
              </a:ext>
              <a:ext uri="{C183D7F6-B498-43B3-948B-1728B52AA6E4}">
                <adec:decorative xmlns:adec="http://schemas.microsoft.com/office/drawing/2017/decorative" val="1"/>
              </a:ext>
            </a:extLst>
          </p:cNvPr>
          <p:cNvSpPr/>
          <p:nvPr userDrawn="1"/>
        </p:nvSpPr>
        <p:spPr>
          <a:xfrm>
            <a:off x="5831167" y="4486275"/>
            <a:ext cx="622236" cy="622236"/>
          </a:xfrm>
          <a:prstGeom prst="rect">
            <a:avLst/>
          </a:prstGeom>
          <a:no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56F9F0CF-5966-47C2-9A41-0CD85E85D264}"/>
              </a:ext>
              <a:ext uri="{C183D7F6-B498-43B3-948B-1728B52AA6E4}">
                <adec:decorative xmlns:adec="http://schemas.microsoft.com/office/drawing/2017/decorative" val="1"/>
              </a:ext>
            </a:extLst>
          </p:cNvPr>
          <p:cNvSpPr/>
          <p:nvPr userDrawn="1"/>
        </p:nvSpPr>
        <p:spPr>
          <a:xfrm>
            <a:off x="4564642" y="4047275"/>
            <a:ext cx="622236" cy="622236"/>
          </a:xfrm>
          <a:prstGeom prst="rect">
            <a:avLst/>
          </a:prstGeom>
          <a:noFill/>
          <a:ln w="28575">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92EFF630-FDAA-46A7-8CEE-21CAB6BC2507}"/>
              </a:ext>
              <a:ext uri="{C183D7F6-B498-43B3-948B-1728B52AA6E4}">
                <adec:decorative xmlns:adec="http://schemas.microsoft.com/office/drawing/2017/decorative" val="1"/>
              </a:ext>
            </a:extLst>
          </p:cNvPr>
          <p:cNvSpPr/>
          <p:nvPr userDrawn="1"/>
        </p:nvSpPr>
        <p:spPr>
          <a:xfrm>
            <a:off x="6229331" y="2163148"/>
            <a:ext cx="622236" cy="622236"/>
          </a:xfrm>
          <a:prstGeom prst="rect">
            <a:avLst/>
          </a:prstGeom>
          <a:noFill/>
          <a:ln w="285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2383BA8C-6DBE-4569-B07B-9FB55F80D616}"/>
              </a:ext>
              <a:ext uri="{C183D7F6-B498-43B3-948B-1728B52AA6E4}">
                <adec:decorative xmlns:adec="http://schemas.microsoft.com/office/drawing/2017/decorative" val="1"/>
              </a:ext>
            </a:extLst>
          </p:cNvPr>
          <p:cNvSpPr/>
          <p:nvPr userDrawn="1"/>
        </p:nvSpPr>
        <p:spPr>
          <a:xfrm>
            <a:off x="7859108" y="3573553"/>
            <a:ext cx="622236" cy="622236"/>
          </a:xfrm>
          <a:prstGeom prst="rect">
            <a:avLst/>
          </a:prstGeom>
          <a:no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1108DE16-ABA8-4BC8-93C4-F8A521C8A509}"/>
              </a:ext>
              <a:ext uri="{C183D7F6-B498-43B3-948B-1728B52AA6E4}">
                <adec:decorative xmlns:adec="http://schemas.microsoft.com/office/drawing/2017/decorative" val="1"/>
              </a:ext>
            </a:extLst>
          </p:cNvPr>
          <p:cNvSpPr/>
          <p:nvPr userDrawn="1"/>
        </p:nvSpPr>
        <p:spPr>
          <a:xfrm>
            <a:off x="9795826" y="4201049"/>
            <a:ext cx="622236" cy="622236"/>
          </a:xfrm>
          <a:prstGeom prst="rect">
            <a:avLst/>
          </a:prstGeom>
          <a:noFill/>
          <a:ln w="28575">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E93C062E-DD5E-49BC-A10D-F70C1931F00A}"/>
              </a:ext>
              <a:ext uri="{C183D7F6-B498-43B3-948B-1728B52AA6E4}">
                <adec:decorative xmlns:adec="http://schemas.microsoft.com/office/drawing/2017/decorative" val="1"/>
              </a:ext>
            </a:extLst>
          </p:cNvPr>
          <p:cNvSpPr/>
          <p:nvPr userDrawn="1"/>
        </p:nvSpPr>
        <p:spPr>
          <a:xfrm>
            <a:off x="7962756" y="1603981"/>
            <a:ext cx="2057805" cy="767123"/>
          </a:xfrm>
          <a:prstGeom prst="rect">
            <a:avLst/>
          </a:prstGeom>
          <a:no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1799781-E0A0-4C4E-A069-37290BED8FE5}"/>
              </a:ext>
            </a:extLst>
          </p:cNvPr>
          <p:cNvSpPr>
            <a:spLocks noGrp="1"/>
          </p:cNvSpPr>
          <p:nvPr>
            <p:ph type="title" hasCustomPrompt="1"/>
          </p:nvPr>
        </p:nvSpPr>
        <p:spPr>
          <a:xfrm>
            <a:off x="740427" y="571145"/>
            <a:ext cx="5355570" cy="438144"/>
          </a:xfrm>
          <a:prstGeom prst="rect">
            <a:avLst/>
          </a:prstGeom>
        </p:spPr>
        <p:txBody>
          <a:bodyPr/>
          <a:lstStyle>
            <a:lvl1pPr>
              <a:defRPr sz="2400" cap="all" spc="100" baseline="0">
                <a:solidFill>
                  <a:schemeClr val="accent2"/>
                </a:solidFill>
              </a:defRPr>
            </a:lvl1pPr>
          </a:lstStyle>
          <a:p>
            <a:r>
              <a:rPr lang="en-US" dirty="0"/>
              <a:t>Click to add title</a:t>
            </a:r>
          </a:p>
        </p:txBody>
      </p:sp>
      <p:sp>
        <p:nvSpPr>
          <p:cNvPr id="38" name="Text Placeholder 10">
            <a:extLst>
              <a:ext uri="{FF2B5EF4-FFF2-40B4-BE49-F238E27FC236}">
                <a16:creationId xmlns:a16="http://schemas.microsoft.com/office/drawing/2014/main" id="{5D896357-F0C4-4728-BE54-A809E6E3100F}"/>
              </a:ext>
            </a:extLst>
          </p:cNvPr>
          <p:cNvSpPr>
            <a:spLocks noGrp="1"/>
          </p:cNvSpPr>
          <p:nvPr>
            <p:ph type="body" sz="quarter" idx="16" hasCustomPrompt="1"/>
          </p:nvPr>
        </p:nvSpPr>
        <p:spPr>
          <a:xfrm>
            <a:off x="6463262" y="311795"/>
            <a:ext cx="1706966" cy="426393"/>
          </a:xfrm>
          <a:prstGeom prst="rect">
            <a:avLst/>
          </a:prstGeom>
        </p:spPr>
        <p:txBody>
          <a:bodyPr anchor="b"/>
          <a:lstStyle>
            <a:lvl1pPr marL="0" indent="0" algn="ctr">
              <a:buNone/>
              <a:defRPr sz="1400" cap="all" spc="100" baseline="0">
                <a:solidFill>
                  <a:schemeClr val="bg1">
                    <a:lumMod val="50000"/>
                  </a:schemeClr>
                </a:solidFill>
                <a:latin typeface="+mj-lt"/>
              </a:defRPr>
            </a:lvl1pPr>
          </a:lstStyle>
          <a:p>
            <a:pPr lvl="0"/>
            <a:r>
              <a:rPr lang="en-US" dirty="0"/>
              <a:t>Click to add name</a:t>
            </a:r>
          </a:p>
        </p:txBody>
      </p:sp>
      <p:sp>
        <p:nvSpPr>
          <p:cNvPr id="42" name="Text Placeholder 10">
            <a:extLst>
              <a:ext uri="{FF2B5EF4-FFF2-40B4-BE49-F238E27FC236}">
                <a16:creationId xmlns:a16="http://schemas.microsoft.com/office/drawing/2014/main" id="{CB13D4EF-593A-4D3C-9712-515EE5A358AC}"/>
              </a:ext>
            </a:extLst>
          </p:cNvPr>
          <p:cNvSpPr>
            <a:spLocks noGrp="1"/>
          </p:cNvSpPr>
          <p:nvPr>
            <p:ph type="body" sz="quarter" idx="20" hasCustomPrompt="1"/>
          </p:nvPr>
        </p:nvSpPr>
        <p:spPr>
          <a:xfrm>
            <a:off x="8026762" y="1774346"/>
            <a:ext cx="1929792" cy="426393"/>
          </a:xfrm>
          <a:prstGeom prst="rect">
            <a:avLst/>
          </a:prstGeom>
        </p:spPr>
        <p:txBody>
          <a:bodyPr anchor="ctr"/>
          <a:lstStyle>
            <a:lvl1pPr marL="0" indent="0" algn="ctr">
              <a:lnSpc>
                <a:spcPct val="80000"/>
              </a:lnSpc>
              <a:spcBef>
                <a:spcPts val="0"/>
              </a:spcBef>
              <a:buNone/>
              <a:defRPr sz="2000" cap="all" spc="100" baseline="0">
                <a:solidFill>
                  <a:schemeClr val="accent6">
                    <a:lumMod val="50000"/>
                  </a:schemeClr>
                </a:solidFill>
                <a:latin typeface="+mj-lt"/>
              </a:defRPr>
            </a:lvl1pPr>
          </a:lstStyle>
          <a:p>
            <a:pPr lvl="0"/>
            <a:r>
              <a:rPr lang="en-US" dirty="0"/>
              <a:t>Click to add name</a:t>
            </a:r>
          </a:p>
        </p:txBody>
      </p:sp>
      <p:sp>
        <p:nvSpPr>
          <p:cNvPr id="47" name="Text Placeholder 10">
            <a:extLst>
              <a:ext uri="{FF2B5EF4-FFF2-40B4-BE49-F238E27FC236}">
                <a16:creationId xmlns:a16="http://schemas.microsoft.com/office/drawing/2014/main" id="{449D2BE7-8177-406D-94BB-001D561B5A89}"/>
              </a:ext>
            </a:extLst>
          </p:cNvPr>
          <p:cNvSpPr>
            <a:spLocks noGrp="1"/>
          </p:cNvSpPr>
          <p:nvPr>
            <p:ph type="body" sz="quarter" idx="25" hasCustomPrompt="1"/>
          </p:nvPr>
        </p:nvSpPr>
        <p:spPr>
          <a:xfrm>
            <a:off x="6083673" y="2261070"/>
            <a:ext cx="913553" cy="426393"/>
          </a:xfrm>
          <a:prstGeom prst="rect">
            <a:avLst/>
          </a:prstGeom>
        </p:spPr>
        <p:txBody>
          <a:bodyPr anchor="ctr"/>
          <a:lstStyle>
            <a:lvl1pPr marL="0" indent="0" algn="ctr">
              <a:buNone/>
              <a:defRPr sz="1600" cap="all" spc="100" baseline="0">
                <a:solidFill>
                  <a:schemeClr val="accent4">
                    <a:lumMod val="50000"/>
                  </a:schemeClr>
                </a:solidFill>
                <a:latin typeface="+mj-lt"/>
              </a:defRPr>
            </a:lvl1pPr>
          </a:lstStyle>
          <a:p>
            <a:pPr lvl="0"/>
            <a:r>
              <a:rPr lang="en-US" dirty="0"/>
              <a:t>name</a:t>
            </a:r>
          </a:p>
        </p:txBody>
      </p:sp>
      <p:sp>
        <p:nvSpPr>
          <p:cNvPr id="40" name="Text Placeholder 10">
            <a:extLst>
              <a:ext uri="{FF2B5EF4-FFF2-40B4-BE49-F238E27FC236}">
                <a16:creationId xmlns:a16="http://schemas.microsoft.com/office/drawing/2014/main" id="{FD164278-C8C4-4514-8B3E-9505CB674743}"/>
              </a:ext>
            </a:extLst>
          </p:cNvPr>
          <p:cNvSpPr>
            <a:spLocks noGrp="1"/>
          </p:cNvSpPr>
          <p:nvPr>
            <p:ph type="body" sz="quarter" idx="18" hasCustomPrompt="1"/>
          </p:nvPr>
        </p:nvSpPr>
        <p:spPr>
          <a:xfrm>
            <a:off x="3149242" y="3061800"/>
            <a:ext cx="1706966" cy="426393"/>
          </a:xfrm>
          <a:prstGeom prst="rect">
            <a:avLst/>
          </a:prstGeom>
        </p:spPr>
        <p:txBody>
          <a:bodyPr anchor="t"/>
          <a:lstStyle>
            <a:lvl1pPr marL="0" indent="0" algn="r">
              <a:buNone/>
              <a:defRPr sz="1400" cap="all" spc="100" baseline="0">
                <a:solidFill>
                  <a:schemeClr val="bg1">
                    <a:lumMod val="50000"/>
                  </a:schemeClr>
                </a:solidFill>
                <a:latin typeface="+mj-lt"/>
              </a:defRPr>
            </a:lvl1pPr>
          </a:lstStyle>
          <a:p>
            <a:pPr lvl="0"/>
            <a:r>
              <a:rPr lang="en-US" dirty="0"/>
              <a:t>Click to add name</a:t>
            </a:r>
          </a:p>
        </p:txBody>
      </p:sp>
      <p:sp>
        <p:nvSpPr>
          <p:cNvPr id="41" name="Text Placeholder 10">
            <a:extLst>
              <a:ext uri="{FF2B5EF4-FFF2-40B4-BE49-F238E27FC236}">
                <a16:creationId xmlns:a16="http://schemas.microsoft.com/office/drawing/2014/main" id="{45FF02C4-FA25-4AE4-B4EF-D106CDD0FEB4}"/>
              </a:ext>
            </a:extLst>
          </p:cNvPr>
          <p:cNvSpPr>
            <a:spLocks noGrp="1"/>
          </p:cNvSpPr>
          <p:nvPr>
            <p:ph type="body" sz="quarter" idx="19" hasCustomPrompt="1"/>
          </p:nvPr>
        </p:nvSpPr>
        <p:spPr>
          <a:xfrm>
            <a:off x="9795826" y="3061800"/>
            <a:ext cx="1706966" cy="426393"/>
          </a:xfrm>
          <a:prstGeom prst="rect">
            <a:avLst/>
          </a:prstGeom>
        </p:spPr>
        <p:txBody>
          <a:bodyPr anchor="t"/>
          <a:lstStyle>
            <a:lvl1pPr marL="0" indent="0" algn="l">
              <a:buNone/>
              <a:defRPr sz="1400" cap="all" spc="100" baseline="0">
                <a:solidFill>
                  <a:schemeClr val="bg1">
                    <a:lumMod val="50000"/>
                  </a:schemeClr>
                </a:solidFill>
                <a:latin typeface="+mj-lt"/>
              </a:defRPr>
            </a:lvl1pPr>
          </a:lstStyle>
          <a:p>
            <a:pPr lvl="0"/>
            <a:r>
              <a:rPr lang="en-US" dirty="0"/>
              <a:t>Click to add name</a:t>
            </a:r>
          </a:p>
        </p:txBody>
      </p:sp>
      <p:sp>
        <p:nvSpPr>
          <p:cNvPr id="45" name="Text Placeholder 10">
            <a:extLst>
              <a:ext uri="{FF2B5EF4-FFF2-40B4-BE49-F238E27FC236}">
                <a16:creationId xmlns:a16="http://schemas.microsoft.com/office/drawing/2014/main" id="{2EA0BE42-73C1-43D0-9520-94265CBEE415}"/>
              </a:ext>
            </a:extLst>
          </p:cNvPr>
          <p:cNvSpPr>
            <a:spLocks noGrp="1"/>
          </p:cNvSpPr>
          <p:nvPr>
            <p:ph type="body" sz="quarter" idx="23" hasCustomPrompt="1"/>
          </p:nvPr>
        </p:nvSpPr>
        <p:spPr>
          <a:xfrm>
            <a:off x="7713450" y="3671475"/>
            <a:ext cx="913553" cy="426393"/>
          </a:xfrm>
          <a:prstGeom prst="rect">
            <a:avLst/>
          </a:prstGeom>
        </p:spPr>
        <p:txBody>
          <a:bodyPr anchor="ctr"/>
          <a:lstStyle>
            <a:lvl1pPr marL="0" indent="0" algn="ctr">
              <a:buNone/>
              <a:defRPr sz="1600" cap="all" spc="100" baseline="0">
                <a:solidFill>
                  <a:schemeClr val="bg2">
                    <a:lumMod val="50000"/>
                  </a:schemeClr>
                </a:solidFill>
                <a:latin typeface="+mj-lt"/>
              </a:defRPr>
            </a:lvl1pPr>
          </a:lstStyle>
          <a:p>
            <a:pPr lvl="0"/>
            <a:r>
              <a:rPr lang="en-US" dirty="0"/>
              <a:t>name</a:t>
            </a:r>
          </a:p>
        </p:txBody>
      </p:sp>
      <p:sp>
        <p:nvSpPr>
          <p:cNvPr id="43" name="Text Placeholder 10">
            <a:extLst>
              <a:ext uri="{FF2B5EF4-FFF2-40B4-BE49-F238E27FC236}">
                <a16:creationId xmlns:a16="http://schemas.microsoft.com/office/drawing/2014/main" id="{4E23821A-CE37-4CA8-82BC-5731CBD7BC63}"/>
              </a:ext>
            </a:extLst>
          </p:cNvPr>
          <p:cNvSpPr>
            <a:spLocks noGrp="1"/>
          </p:cNvSpPr>
          <p:nvPr>
            <p:ph type="body" sz="quarter" idx="21" hasCustomPrompt="1"/>
          </p:nvPr>
        </p:nvSpPr>
        <p:spPr>
          <a:xfrm>
            <a:off x="4418984" y="4145197"/>
            <a:ext cx="913553" cy="426393"/>
          </a:xfrm>
          <a:prstGeom prst="rect">
            <a:avLst/>
          </a:prstGeom>
        </p:spPr>
        <p:txBody>
          <a:bodyPr anchor="ctr"/>
          <a:lstStyle>
            <a:lvl1pPr marL="0" indent="0" algn="ctr">
              <a:buNone/>
              <a:defRPr sz="1600" cap="all" spc="100" baseline="0">
                <a:solidFill>
                  <a:schemeClr val="accent1">
                    <a:lumMod val="75000"/>
                  </a:schemeClr>
                </a:solidFill>
                <a:latin typeface="+mj-lt"/>
              </a:defRPr>
            </a:lvl1pPr>
          </a:lstStyle>
          <a:p>
            <a:pPr lvl="0"/>
            <a:r>
              <a:rPr lang="en-US" dirty="0"/>
              <a:t>name</a:t>
            </a:r>
          </a:p>
        </p:txBody>
      </p:sp>
      <p:sp>
        <p:nvSpPr>
          <p:cNvPr id="44" name="Text Placeholder 10">
            <a:extLst>
              <a:ext uri="{FF2B5EF4-FFF2-40B4-BE49-F238E27FC236}">
                <a16:creationId xmlns:a16="http://schemas.microsoft.com/office/drawing/2014/main" id="{83ED92E9-F268-4C1E-9440-F605C9EBD510}"/>
              </a:ext>
            </a:extLst>
          </p:cNvPr>
          <p:cNvSpPr>
            <a:spLocks noGrp="1"/>
          </p:cNvSpPr>
          <p:nvPr>
            <p:ph type="body" sz="quarter" idx="22" hasCustomPrompt="1"/>
          </p:nvPr>
        </p:nvSpPr>
        <p:spPr>
          <a:xfrm>
            <a:off x="5685509" y="4584197"/>
            <a:ext cx="913553" cy="426393"/>
          </a:xfrm>
          <a:prstGeom prst="rect">
            <a:avLst/>
          </a:prstGeom>
        </p:spPr>
        <p:txBody>
          <a:bodyPr anchor="ctr"/>
          <a:lstStyle>
            <a:lvl1pPr marL="0" indent="0" algn="ctr">
              <a:buNone/>
              <a:defRPr sz="1600" cap="all" spc="100" baseline="0">
                <a:solidFill>
                  <a:schemeClr val="accent1">
                    <a:lumMod val="50000"/>
                  </a:schemeClr>
                </a:solidFill>
                <a:latin typeface="+mj-lt"/>
              </a:defRPr>
            </a:lvl1pPr>
          </a:lstStyle>
          <a:p>
            <a:pPr lvl="0"/>
            <a:r>
              <a:rPr lang="en-US" dirty="0"/>
              <a:t>name</a:t>
            </a:r>
          </a:p>
        </p:txBody>
      </p:sp>
      <p:sp>
        <p:nvSpPr>
          <p:cNvPr id="46" name="Text Placeholder 10">
            <a:extLst>
              <a:ext uri="{FF2B5EF4-FFF2-40B4-BE49-F238E27FC236}">
                <a16:creationId xmlns:a16="http://schemas.microsoft.com/office/drawing/2014/main" id="{B29F508B-CAFE-4871-8267-E5406A4D6C46}"/>
              </a:ext>
            </a:extLst>
          </p:cNvPr>
          <p:cNvSpPr>
            <a:spLocks noGrp="1"/>
          </p:cNvSpPr>
          <p:nvPr>
            <p:ph type="body" sz="quarter" idx="24" hasCustomPrompt="1"/>
          </p:nvPr>
        </p:nvSpPr>
        <p:spPr>
          <a:xfrm>
            <a:off x="9650168" y="4298971"/>
            <a:ext cx="913553" cy="426393"/>
          </a:xfrm>
          <a:prstGeom prst="rect">
            <a:avLst/>
          </a:prstGeom>
        </p:spPr>
        <p:txBody>
          <a:bodyPr anchor="ctr"/>
          <a:lstStyle>
            <a:lvl1pPr marL="0" indent="0" algn="ctr">
              <a:buNone/>
              <a:defRPr sz="1600" cap="all" spc="100" baseline="0">
                <a:solidFill>
                  <a:schemeClr val="bg2">
                    <a:lumMod val="75000"/>
                  </a:schemeClr>
                </a:solidFill>
                <a:latin typeface="+mj-lt"/>
              </a:defRPr>
            </a:lvl1pPr>
          </a:lstStyle>
          <a:p>
            <a:pPr lvl="0"/>
            <a:r>
              <a:rPr lang="en-US" dirty="0"/>
              <a:t>name</a:t>
            </a:r>
          </a:p>
        </p:txBody>
      </p:sp>
      <p:sp>
        <p:nvSpPr>
          <p:cNvPr id="39" name="Text Placeholder 10">
            <a:extLst>
              <a:ext uri="{FF2B5EF4-FFF2-40B4-BE49-F238E27FC236}">
                <a16:creationId xmlns:a16="http://schemas.microsoft.com/office/drawing/2014/main" id="{C40D7D1C-3379-42CE-B3D7-A585CDECBD11}"/>
              </a:ext>
            </a:extLst>
          </p:cNvPr>
          <p:cNvSpPr>
            <a:spLocks noGrp="1"/>
          </p:cNvSpPr>
          <p:nvPr>
            <p:ph type="body" sz="quarter" idx="17" hasCustomPrompt="1"/>
          </p:nvPr>
        </p:nvSpPr>
        <p:spPr>
          <a:xfrm>
            <a:off x="6463261" y="5683895"/>
            <a:ext cx="1706966" cy="426393"/>
          </a:xfrm>
          <a:prstGeom prst="rect">
            <a:avLst/>
          </a:prstGeom>
        </p:spPr>
        <p:txBody>
          <a:bodyPr anchor="t"/>
          <a:lstStyle>
            <a:lvl1pPr marL="0" indent="0" algn="ctr">
              <a:buNone/>
              <a:defRPr sz="1400" cap="all" spc="100" baseline="0">
                <a:solidFill>
                  <a:schemeClr val="bg1">
                    <a:lumMod val="50000"/>
                  </a:schemeClr>
                </a:solidFill>
                <a:latin typeface="+mj-lt"/>
              </a:defRPr>
            </a:lvl1pPr>
          </a:lstStyle>
          <a:p>
            <a:pPr lvl="0"/>
            <a:r>
              <a:rPr lang="en-US" dirty="0"/>
              <a:t>Click to add name</a:t>
            </a:r>
          </a:p>
        </p:txBody>
      </p:sp>
      <p:sp>
        <p:nvSpPr>
          <p:cNvPr id="3" name="Date Placeholder 2">
            <a:extLst>
              <a:ext uri="{FF2B5EF4-FFF2-40B4-BE49-F238E27FC236}">
                <a16:creationId xmlns:a16="http://schemas.microsoft.com/office/drawing/2014/main" id="{35129BD8-DBDF-484C-89DD-80EDD7B827E7}"/>
              </a:ext>
            </a:extLst>
          </p:cNvPr>
          <p:cNvSpPr>
            <a:spLocks noGrp="1"/>
          </p:cNvSpPr>
          <p:nvPr>
            <p:ph type="dt" sz="half" idx="10"/>
          </p:nvPr>
        </p:nvSpPr>
        <p:spPr>
          <a:xfrm>
            <a:off x="838200" y="6356350"/>
            <a:ext cx="2743200" cy="365125"/>
          </a:xfrm>
          <a:prstGeom prst="rect">
            <a:avLst/>
          </a:prstGeom>
        </p:spPr>
        <p:txBody>
          <a:bodyPr/>
          <a:lstStyle>
            <a:lvl1pPr>
              <a:defRPr>
                <a:solidFill>
                  <a:schemeClr val="bg1"/>
                </a:solidFill>
              </a:defRPr>
            </a:lvl1pPr>
          </a:lstStyle>
          <a:p>
            <a:r>
              <a:rPr lang="en-US" dirty="0"/>
              <a:t>20XX</a:t>
            </a:r>
          </a:p>
        </p:txBody>
      </p:sp>
      <p:sp>
        <p:nvSpPr>
          <p:cNvPr id="4" name="Footer Placeholder 3">
            <a:extLst>
              <a:ext uri="{FF2B5EF4-FFF2-40B4-BE49-F238E27FC236}">
                <a16:creationId xmlns:a16="http://schemas.microsoft.com/office/drawing/2014/main" id="{8CF621E8-9FBF-4DC8-AA1D-234C0A47D713}"/>
              </a:ext>
            </a:extLst>
          </p:cNvPr>
          <p:cNvSpPr>
            <a:spLocks noGrp="1"/>
          </p:cNvSpPr>
          <p:nvPr>
            <p:ph type="ftr" sz="quarter" idx="11"/>
          </p:nvPr>
        </p:nvSpPr>
        <p:spPr>
          <a:xfrm>
            <a:off x="4038600" y="6356350"/>
            <a:ext cx="4114800" cy="365125"/>
          </a:xfrm>
          <a:prstGeom prst="rect">
            <a:avLst/>
          </a:prstGeom>
        </p:spPr>
        <p:txBody>
          <a:bodyPr/>
          <a:lstStyle>
            <a:lvl1pPr>
              <a:defRPr>
                <a:solidFill>
                  <a:schemeClr val="bg1"/>
                </a:solidFill>
              </a:defRPr>
            </a:lvl1pPr>
          </a:lstStyle>
          <a:p>
            <a:r>
              <a:rPr lang="en-US" dirty="0"/>
              <a:t>Pitch deck</a:t>
            </a:r>
          </a:p>
        </p:txBody>
      </p:sp>
      <p:sp>
        <p:nvSpPr>
          <p:cNvPr id="5" name="Slide Number Placeholder 4">
            <a:extLst>
              <a:ext uri="{FF2B5EF4-FFF2-40B4-BE49-F238E27FC236}">
                <a16:creationId xmlns:a16="http://schemas.microsoft.com/office/drawing/2014/main" id="{1C1D5819-A04D-4AB0-A144-E7BBA3400317}"/>
              </a:ext>
            </a:extLst>
          </p:cNvPr>
          <p:cNvSpPr>
            <a:spLocks noGrp="1"/>
          </p:cNvSpPr>
          <p:nvPr>
            <p:ph type="sldNum" sz="quarter" idx="12"/>
          </p:nvPr>
        </p:nvSpPr>
        <p:spPr>
          <a:xfrm>
            <a:off x="8610600" y="6356350"/>
            <a:ext cx="2743200" cy="365125"/>
          </a:xfrm>
          <a:prstGeom prst="rect">
            <a:avLst/>
          </a:prstGeom>
        </p:spPr>
        <p:txBody>
          <a:bodyPr/>
          <a:lstStyle>
            <a:lvl1pPr>
              <a:defRPr>
                <a:solidFill>
                  <a:schemeClr val="bg1"/>
                </a:solidFill>
              </a:defRPr>
            </a:lvl1pPr>
          </a:lstStyle>
          <a:p>
            <a:fld id="{EA87306C-81BA-4795-A5CA-9392456A8C1E}" type="slidenum">
              <a:rPr lang="en-US" smtClean="0"/>
              <a:pPr/>
              <a:t>‹#›</a:t>
            </a:fld>
            <a:endParaRPr lang="en-US" dirty="0"/>
          </a:p>
        </p:txBody>
      </p:sp>
    </p:spTree>
    <p:extLst>
      <p:ext uri="{BB962C8B-B14F-4D97-AF65-F5344CB8AC3E}">
        <p14:creationId xmlns:p14="http://schemas.microsoft.com/office/powerpoint/2010/main" val="31608472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Growth Strateg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8B3D21-9143-4E6D-87CD-82F00F7DC6FA}"/>
              </a:ext>
            </a:extLst>
          </p:cNvPr>
          <p:cNvSpPr>
            <a:spLocks noGrp="1"/>
          </p:cNvSpPr>
          <p:nvPr>
            <p:ph type="title" hasCustomPrompt="1"/>
          </p:nvPr>
        </p:nvSpPr>
        <p:spPr>
          <a:xfrm>
            <a:off x="827314" y="627486"/>
            <a:ext cx="5268686" cy="568896"/>
          </a:xfrm>
          <a:prstGeom prst="rect">
            <a:avLst/>
          </a:prstGeom>
        </p:spPr>
        <p:txBody>
          <a:bodyPr anchor="ctr"/>
          <a:lstStyle>
            <a:lvl1pPr>
              <a:defRPr sz="2400" cap="all" spc="100" baseline="0">
                <a:solidFill>
                  <a:schemeClr val="accent2"/>
                </a:solidFill>
              </a:defRPr>
            </a:lvl1pPr>
          </a:lstStyle>
          <a:p>
            <a:r>
              <a:rPr lang="en-US" dirty="0"/>
              <a:t>Click to add title</a:t>
            </a:r>
          </a:p>
        </p:txBody>
      </p:sp>
      <p:sp>
        <p:nvSpPr>
          <p:cNvPr id="11" name="Text Placeholder 10">
            <a:extLst>
              <a:ext uri="{FF2B5EF4-FFF2-40B4-BE49-F238E27FC236}">
                <a16:creationId xmlns:a16="http://schemas.microsoft.com/office/drawing/2014/main" id="{235C24E7-D67D-40AA-B6B1-AE47659E18EC}"/>
              </a:ext>
            </a:extLst>
          </p:cNvPr>
          <p:cNvSpPr>
            <a:spLocks noGrp="1"/>
          </p:cNvSpPr>
          <p:nvPr>
            <p:ph type="body" sz="quarter" idx="33" hasCustomPrompt="1"/>
          </p:nvPr>
        </p:nvSpPr>
        <p:spPr>
          <a:xfrm>
            <a:off x="820438" y="1011439"/>
            <a:ext cx="4989233" cy="568896"/>
          </a:xfrm>
          <a:prstGeom prst="rect">
            <a:avLst/>
          </a:prstGeom>
        </p:spPr>
        <p:txBody>
          <a:bodyPr anchor="ctr"/>
          <a:lstStyle>
            <a:lvl1pPr marL="0" indent="0" algn="l">
              <a:buNone/>
              <a:defRPr sz="2000" cap="none" spc="100" baseline="0">
                <a:solidFill>
                  <a:schemeClr val="accent2"/>
                </a:solidFill>
                <a:latin typeface="+mn-lt"/>
              </a:defRPr>
            </a:lvl1pPr>
          </a:lstStyle>
          <a:p>
            <a:pPr lvl="0"/>
            <a:r>
              <a:rPr lang="en-US" dirty="0"/>
              <a:t>Click to add title</a:t>
            </a:r>
          </a:p>
        </p:txBody>
      </p:sp>
      <p:sp>
        <p:nvSpPr>
          <p:cNvPr id="19" name="Text Placeholder 14">
            <a:extLst>
              <a:ext uri="{FF2B5EF4-FFF2-40B4-BE49-F238E27FC236}">
                <a16:creationId xmlns:a16="http://schemas.microsoft.com/office/drawing/2014/main" id="{A756E9B8-BA57-4251-A0E6-DDADC29D95B9}"/>
              </a:ext>
            </a:extLst>
          </p:cNvPr>
          <p:cNvSpPr>
            <a:spLocks noGrp="1"/>
          </p:cNvSpPr>
          <p:nvPr>
            <p:ph type="body" sz="quarter" idx="26" hasCustomPrompt="1"/>
          </p:nvPr>
        </p:nvSpPr>
        <p:spPr>
          <a:xfrm>
            <a:off x="920666" y="2044485"/>
            <a:ext cx="1584471" cy="1121230"/>
          </a:xfrm>
          <a:prstGeom prst="rect">
            <a:avLst/>
          </a:prstGeom>
          <a:ln w="28575">
            <a:solidFill>
              <a:schemeClr val="accent5">
                <a:lumMod val="50000"/>
              </a:schemeClr>
            </a:solidFill>
          </a:ln>
        </p:spPr>
        <p:txBody>
          <a:bodyPr lIns="182880" rIns="182880" anchor="ctr"/>
          <a:lstStyle>
            <a:lvl1pPr marL="0" indent="0" algn="ctr">
              <a:lnSpc>
                <a:spcPct val="100000"/>
              </a:lnSpc>
              <a:buNone/>
              <a:defRPr sz="2000" cap="all" spc="200" baseline="0">
                <a:solidFill>
                  <a:schemeClr val="accent5">
                    <a:lumMod val="50000"/>
                  </a:schemeClr>
                </a:solidFill>
                <a:latin typeface="+mj-lt"/>
              </a:defRPr>
            </a:lvl1pPr>
          </a:lstStyle>
          <a:p>
            <a:pPr lvl="0"/>
            <a:r>
              <a:rPr lang="en-US" dirty="0"/>
              <a:t>Click to add name</a:t>
            </a:r>
          </a:p>
        </p:txBody>
      </p:sp>
      <p:sp>
        <p:nvSpPr>
          <p:cNvPr id="20" name="Text Placeholder 14">
            <a:extLst>
              <a:ext uri="{FF2B5EF4-FFF2-40B4-BE49-F238E27FC236}">
                <a16:creationId xmlns:a16="http://schemas.microsoft.com/office/drawing/2014/main" id="{C0B962B5-0EC7-48EC-A687-C206A69C56D6}"/>
              </a:ext>
            </a:extLst>
          </p:cNvPr>
          <p:cNvSpPr>
            <a:spLocks noGrp="1"/>
          </p:cNvSpPr>
          <p:nvPr>
            <p:ph type="body" sz="quarter" idx="13" hasCustomPrompt="1"/>
          </p:nvPr>
        </p:nvSpPr>
        <p:spPr>
          <a:xfrm>
            <a:off x="2727695" y="2044485"/>
            <a:ext cx="3081975" cy="1121230"/>
          </a:xfrm>
          <a:prstGeom prst="rect">
            <a:avLst/>
          </a:prstGeom>
        </p:spPr>
        <p:txBody>
          <a:bodyPr anchor="ctr"/>
          <a:lstStyle>
            <a:lvl1pPr marL="0" indent="0" algn="l">
              <a:lnSpc>
                <a:spcPct val="100000"/>
              </a:lnSpc>
              <a:spcBef>
                <a:spcPts val="0"/>
              </a:spcBef>
              <a:buNone/>
              <a:defRPr sz="1600" cap="none" spc="0" baseline="0">
                <a:solidFill>
                  <a:schemeClr val="tx1"/>
                </a:solidFill>
                <a:latin typeface="+mn-lt"/>
              </a:defRPr>
            </a:lvl1pPr>
          </a:lstStyle>
          <a:p>
            <a:pPr lvl="0"/>
            <a:r>
              <a:rPr lang="en-US" dirty="0"/>
              <a:t>Click to add text</a:t>
            </a:r>
          </a:p>
        </p:txBody>
      </p:sp>
      <p:sp>
        <p:nvSpPr>
          <p:cNvPr id="22" name="Text Placeholder 14">
            <a:extLst>
              <a:ext uri="{FF2B5EF4-FFF2-40B4-BE49-F238E27FC236}">
                <a16:creationId xmlns:a16="http://schemas.microsoft.com/office/drawing/2014/main" id="{1314A100-8075-4D1D-995C-34F5838D58F2}"/>
              </a:ext>
            </a:extLst>
          </p:cNvPr>
          <p:cNvSpPr>
            <a:spLocks noGrp="1"/>
          </p:cNvSpPr>
          <p:nvPr>
            <p:ph type="body" sz="quarter" idx="34" hasCustomPrompt="1"/>
          </p:nvPr>
        </p:nvSpPr>
        <p:spPr>
          <a:xfrm>
            <a:off x="920666" y="3428263"/>
            <a:ext cx="1584471" cy="1121230"/>
          </a:xfrm>
          <a:prstGeom prst="rect">
            <a:avLst/>
          </a:prstGeom>
          <a:ln w="28575">
            <a:solidFill>
              <a:schemeClr val="accent5">
                <a:lumMod val="50000"/>
              </a:schemeClr>
            </a:solidFill>
          </a:ln>
        </p:spPr>
        <p:txBody>
          <a:bodyPr lIns="182880" rIns="182880" anchor="ctr"/>
          <a:lstStyle>
            <a:lvl1pPr marL="0" indent="0" algn="ctr">
              <a:lnSpc>
                <a:spcPct val="100000"/>
              </a:lnSpc>
              <a:buNone/>
              <a:defRPr sz="2000" cap="all" spc="200" baseline="0">
                <a:solidFill>
                  <a:schemeClr val="accent5">
                    <a:lumMod val="50000"/>
                  </a:schemeClr>
                </a:solidFill>
                <a:latin typeface="+mj-lt"/>
              </a:defRPr>
            </a:lvl1pPr>
          </a:lstStyle>
          <a:p>
            <a:pPr lvl="0"/>
            <a:r>
              <a:rPr lang="en-US" dirty="0"/>
              <a:t>Click to add name</a:t>
            </a:r>
          </a:p>
        </p:txBody>
      </p:sp>
      <p:sp>
        <p:nvSpPr>
          <p:cNvPr id="23" name="Text Placeholder 14">
            <a:extLst>
              <a:ext uri="{FF2B5EF4-FFF2-40B4-BE49-F238E27FC236}">
                <a16:creationId xmlns:a16="http://schemas.microsoft.com/office/drawing/2014/main" id="{9C946523-4B92-4003-B43C-B01D972454F4}"/>
              </a:ext>
            </a:extLst>
          </p:cNvPr>
          <p:cNvSpPr>
            <a:spLocks noGrp="1"/>
          </p:cNvSpPr>
          <p:nvPr>
            <p:ph type="body" sz="quarter" idx="35" hasCustomPrompt="1"/>
          </p:nvPr>
        </p:nvSpPr>
        <p:spPr>
          <a:xfrm>
            <a:off x="2727695" y="3428263"/>
            <a:ext cx="3081975" cy="1121230"/>
          </a:xfrm>
          <a:prstGeom prst="rect">
            <a:avLst/>
          </a:prstGeom>
        </p:spPr>
        <p:txBody>
          <a:bodyPr anchor="ctr"/>
          <a:lstStyle>
            <a:lvl1pPr marL="0" indent="0" algn="l">
              <a:lnSpc>
                <a:spcPct val="100000"/>
              </a:lnSpc>
              <a:spcBef>
                <a:spcPts val="0"/>
              </a:spcBef>
              <a:buNone/>
              <a:defRPr sz="1600" cap="none" spc="0" baseline="0">
                <a:solidFill>
                  <a:schemeClr val="tx1"/>
                </a:solidFill>
                <a:latin typeface="+mn-lt"/>
              </a:defRPr>
            </a:lvl1pPr>
          </a:lstStyle>
          <a:p>
            <a:pPr lvl="0"/>
            <a:r>
              <a:rPr lang="en-US" dirty="0"/>
              <a:t>Click to add text</a:t>
            </a:r>
          </a:p>
        </p:txBody>
      </p:sp>
      <p:sp>
        <p:nvSpPr>
          <p:cNvPr id="25" name="Text Placeholder 14">
            <a:extLst>
              <a:ext uri="{FF2B5EF4-FFF2-40B4-BE49-F238E27FC236}">
                <a16:creationId xmlns:a16="http://schemas.microsoft.com/office/drawing/2014/main" id="{F9BEEAAD-CC7F-427D-BCFF-1BBA5023ABE6}"/>
              </a:ext>
            </a:extLst>
          </p:cNvPr>
          <p:cNvSpPr>
            <a:spLocks noGrp="1"/>
          </p:cNvSpPr>
          <p:nvPr>
            <p:ph type="body" sz="quarter" idx="36" hasCustomPrompt="1"/>
          </p:nvPr>
        </p:nvSpPr>
        <p:spPr>
          <a:xfrm>
            <a:off x="920666" y="4812041"/>
            <a:ext cx="1584471" cy="1121230"/>
          </a:xfrm>
          <a:prstGeom prst="rect">
            <a:avLst/>
          </a:prstGeom>
          <a:ln w="28575">
            <a:solidFill>
              <a:schemeClr val="accent5">
                <a:lumMod val="50000"/>
              </a:schemeClr>
            </a:solidFill>
          </a:ln>
        </p:spPr>
        <p:txBody>
          <a:bodyPr lIns="182880" rIns="182880" anchor="ctr"/>
          <a:lstStyle>
            <a:lvl1pPr marL="0" indent="0" algn="ctr">
              <a:lnSpc>
                <a:spcPct val="100000"/>
              </a:lnSpc>
              <a:buNone/>
              <a:defRPr sz="2000" cap="all" spc="200" baseline="0">
                <a:solidFill>
                  <a:schemeClr val="accent5">
                    <a:lumMod val="50000"/>
                  </a:schemeClr>
                </a:solidFill>
                <a:latin typeface="+mj-lt"/>
              </a:defRPr>
            </a:lvl1pPr>
          </a:lstStyle>
          <a:p>
            <a:pPr lvl="0"/>
            <a:r>
              <a:rPr lang="en-US" dirty="0"/>
              <a:t>Click to add name</a:t>
            </a:r>
          </a:p>
        </p:txBody>
      </p:sp>
      <p:sp>
        <p:nvSpPr>
          <p:cNvPr id="26" name="Text Placeholder 14">
            <a:extLst>
              <a:ext uri="{FF2B5EF4-FFF2-40B4-BE49-F238E27FC236}">
                <a16:creationId xmlns:a16="http://schemas.microsoft.com/office/drawing/2014/main" id="{B6693A35-4411-4FE2-82FD-5D30D8D62AF3}"/>
              </a:ext>
            </a:extLst>
          </p:cNvPr>
          <p:cNvSpPr>
            <a:spLocks noGrp="1"/>
          </p:cNvSpPr>
          <p:nvPr>
            <p:ph type="body" sz="quarter" idx="37" hasCustomPrompt="1"/>
          </p:nvPr>
        </p:nvSpPr>
        <p:spPr>
          <a:xfrm>
            <a:off x="2727695" y="4812041"/>
            <a:ext cx="3081975" cy="1121230"/>
          </a:xfrm>
          <a:prstGeom prst="rect">
            <a:avLst/>
          </a:prstGeom>
        </p:spPr>
        <p:txBody>
          <a:bodyPr anchor="ctr"/>
          <a:lstStyle>
            <a:lvl1pPr marL="0" indent="0" algn="l">
              <a:lnSpc>
                <a:spcPct val="100000"/>
              </a:lnSpc>
              <a:spcBef>
                <a:spcPts val="0"/>
              </a:spcBef>
              <a:buNone/>
              <a:defRPr sz="1600" cap="none" spc="0" baseline="0">
                <a:solidFill>
                  <a:schemeClr val="tx1"/>
                </a:solidFill>
                <a:latin typeface="+mn-lt"/>
              </a:defRPr>
            </a:lvl1pPr>
          </a:lstStyle>
          <a:p>
            <a:pPr lvl="0"/>
            <a:r>
              <a:rPr lang="en-US" dirty="0"/>
              <a:t>Click to add text</a:t>
            </a:r>
          </a:p>
        </p:txBody>
      </p:sp>
      <p:sp>
        <p:nvSpPr>
          <p:cNvPr id="17" name="Date Placeholder 3">
            <a:extLst>
              <a:ext uri="{FF2B5EF4-FFF2-40B4-BE49-F238E27FC236}">
                <a16:creationId xmlns:a16="http://schemas.microsoft.com/office/drawing/2014/main" id="{B658EBA7-4275-488A-B86F-67B70609FC99}"/>
              </a:ext>
            </a:extLst>
          </p:cNvPr>
          <p:cNvSpPr>
            <a:spLocks noGrp="1"/>
          </p:cNvSpPr>
          <p:nvPr>
            <p:ph type="dt" sz="half" idx="2"/>
          </p:nvPr>
        </p:nvSpPr>
        <p:spPr>
          <a:xfrm>
            <a:off x="838200" y="6356350"/>
            <a:ext cx="1590675" cy="365125"/>
          </a:xfrm>
          <a:prstGeom prst="rect">
            <a:avLst/>
          </a:prstGeom>
        </p:spPr>
        <p:txBody>
          <a:bodyPr vert="horz" lIns="91440" tIns="45720" rIns="91440" bIns="45720" rtlCol="0" anchor="ctr"/>
          <a:lstStyle>
            <a:lvl1pPr algn="l">
              <a:defRPr sz="1200" spc="100" baseline="0">
                <a:solidFill>
                  <a:schemeClr val="bg2">
                    <a:lumMod val="50000"/>
                  </a:schemeClr>
                </a:solidFill>
                <a:effectLst/>
              </a:defRPr>
            </a:lvl1pPr>
          </a:lstStyle>
          <a:p>
            <a:r>
              <a:rPr lang="en-US" dirty="0"/>
              <a:t>20XX</a:t>
            </a:r>
          </a:p>
        </p:txBody>
      </p:sp>
      <p:sp>
        <p:nvSpPr>
          <p:cNvPr id="27" name="Footer Placeholder 4">
            <a:extLst>
              <a:ext uri="{FF2B5EF4-FFF2-40B4-BE49-F238E27FC236}">
                <a16:creationId xmlns:a16="http://schemas.microsoft.com/office/drawing/2014/main" id="{A59824DA-522A-4135-800A-60F504928B2D}"/>
              </a:ext>
            </a:extLst>
          </p:cNvPr>
          <p:cNvSpPr>
            <a:spLocks noGrp="1"/>
          </p:cNvSpPr>
          <p:nvPr>
            <p:ph type="ftr" sz="quarter" idx="3"/>
          </p:nvPr>
        </p:nvSpPr>
        <p:spPr>
          <a:xfrm>
            <a:off x="6473608" y="6356350"/>
            <a:ext cx="2743200" cy="365125"/>
          </a:xfrm>
          <a:prstGeom prst="rect">
            <a:avLst/>
          </a:prstGeom>
        </p:spPr>
        <p:txBody>
          <a:bodyPr vert="horz" lIns="91440" tIns="45720" rIns="91440" bIns="45720" rtlCol="0" anchor="ctr"/>
          <a:lstStyle>
            <a:lvl1pPr algn="ctr">
              <a:defRPr sz="1200" b="1" i="0" cap="all" spc="100" baseline="0">
                <a:solidFill>
                  <a:schemeClr val="bg1"/>
                </a:solidFill>
                <a:effectLst>
                  <a:outerShdw blurRad="38100" dist="38100" dir="2700000" algn="tl">
                    <a:srgbClr val="000000">
                      <a:alpha val="43137"/>
                    </a:srgbClr>
                  </a:outerShdw>
                </a:effectLst>
                <a:latin typeface="+mj-lt"/>
              </a:defRPr>
            </a:lvl1pPr>
          </a:lstStyle>
          <a:p>
            <a:r>
              <a:rPr lang="en-US" dirty="0"/>
              <a:t>Pitch deck</a:t>
            </a:r>
          </a:p>
        </p:txBody>
      </p:sp>
      <p:sp>
        <p:nvSpPr>
          <p:cNvPr id="7" name="Picture Placeholder 8">
            <a:extLst>
              <a:ext uri="{FF2B5EF4-FFF2-40B4-BE49-F238E27FC236}">
                <a16:creationId xmlns:a16="http://schemas.microsoft.com/office/drawing/2014/main" id="{93D3F372-68E2-486A-A105-748C2BB245A0}"/>
              </a:ext>
            </a:extLst>
          </p:cNvPr>
          <p:cNvSpPr>
            <a:spLocks noGrp="1"/>
          </p:cNvSpPr>
          <p:nvPr>
            <p:ph type="pic" sz="quarter" idx="14" hasCustomPrompt="1"/>
          </p:nvPr>
        </p:nvSpPr>
        <p:spPr>
          <a:xfrm>
            <a:off x="6683831" y="0"/>
            <a:ext cx="5508168" cy="6858000"/>
          </a:xfrm>
          <a:prstGeom prst="rect">
            <a:avLst/>
          </a:prstGeom>
        </p:spPr>
        <p:txBody>
          <a:bodyPr/>
          <a:lstStyle>
            <a:lvl1pPr marL="0" indent="0" algn="ctr">
              <a:buNone/>
              <a:defRPr/>
            </a:lvl1pPr>
          </a:lstStyle>
          <a:p>
            <a:r>
              <a:rPr lang="en-US" dirty="0"/>
              <a:t>Click to add photo</a:t>
            </a:r>
          </a:p>
        </p:txBody>
      </p:sp>
      <p:sp>
        <p:nvSpPr>
          <p:cNvPr id="28" name="Slide Number Placeholder 5">
            <a:extLst>
              <a:ext uri="{FF2B5EF4-FFF2-40B4-BE49-F238E27FC236}">
                <a16:creationId xmlns:a16="http://schemas.microsoft.com/office/drawing/2014/main" id="{8D667147-015B-4B04-886E-3451355DC70A}"/>
              </a:ext>
            </a:extLst>
          </p:cNvPr>
          <p:cNvSpPr>
            <a:spLocks noGrp="1"/>
          </p:cNvSpPr>
          <p:nvPr>
            <p:ph type="sldNum" sz="quarter" idx="4"/>
          </p:nvPr>
        </p:nvSpPr>
        <p:spPr>
          <a:xfrm>
            <a:off x="9791700" y="6356350"/>
            <a:ext cx="1562100" cy="365125"/>
          </a:xfrm>
          <a:prstGeom prst="rect">
            <a:avLst/>
          </a:prstGeom>
        </p:spPr>
        <p:txBody>
          <a:bodyPr vert="horz" lIns="91440" tIns="45720" rIns="91440" bIns="45720" rtlCol="0" anchor="ctr"/>
          <a:lstStyle>
            <a:lvl1pPr algn="r">
              <a:defRPr sz="1200" spc="100" baseline="0">
                <a:solidFill>
                  <a:schemeClr val="bg1"/>
                </a:solidFill>
                <a:effectLst>
                  <a:outerShdw blurRad="38100" dist="38100" dir="2700000" algn="tl">
                    <a:srgbClr val="000000">
                      <a:alpha val="43137"/>
                    </a:srgbClr>
                  </a:outerShdw>
                </a:effectLst>
              </a:defRPr>
            </a:lvl1pPr>
          </a:lstStyle>
          <a:p>
            <a:fld id="{EA87306C-81BA-4795-A5CA-9392456A8C1E}" type="slidenum">
              <a:rPr lang="en-US" smtClean="0"/>
              <a:pPr/>
              <a:t>‹#›</a:t>
            </a:fld>
            <a:endParaRPr lang="en-US" dirty="0"/>
          </a:p>
        </p:txBody>
      </p:sp>
    </p:spTree>
    <p:extLst>
      <p:ext uri="{BB962C8B-B14F-4D97-AF65-F5344CB8AC3E}">
        <p14:creationId xmlns:p14="http://schemas.microsoft.com/office/powerpoint/2010/main" val="23712061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ractio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B09C70A-0F34-4BEB-BABD-659A58DC489C}"/>
              </a:ext>
              <a:ext uri="{C183D7F6-B498-43B3-948B-1728B52AA6E4}">
                <adec:decorative xmlns:adec="http://schemas.microsoft.com/office/drawing/2017/decorative" val="1"/>
              </a:ext>
            </a:extLst>
          </p:cNvPr>
          <p:cNvSpPr/>
          <p:nvPr userDrawn="1"/>
        </p:nvSpPr>
        <p:spPr>
          <a:xfrm>
            <a:off x="0" y="0"/>
            <a:ext cx="12192000" cy="2170545"/>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9">
            <a:extLst>
              <a:ext uri="{FF2B5EF4-FFF2-40B4-BE49-F238E27FC236}">
                <a16:creationId xmlns:a16="http://schemas.microsoft.com/office/drawing/2014/main" id="{8F6663C8-5425-48D7-9E9D-F2B794222FA5}"/>
              </a:ext>
            </a:extLst>
          </p:cNvPr>
          <p:cNvSpPr>
            <a:spLocks noGrp="1"/>
          </p:cNvSpPr>
          <p:nvPr>
            <p:ph type="title" hasCustomPrompt="1"/>
          </p:nvPr>
        </p:nvSpPr>
        <p:spPr>
          <a:xfrm>
            <a:off x="4038600" y="599301"/>
            <a:ext cx="4114800" cy="607969"/>
          </a:xfrm>
          <a:prstGeom prst="rect">
            <a:avLst/>
          </a:prstGeom>
        </p:spPr>
        <p:txBody>
          <a:bodyPr anchor="ctr"/>
          <a:lstStyle>
            <a:lvl1pPr algn="ctr">
              <a:defRPr sz="2400" cap="all" spc="100" baseline="0">
                <a:solidFill>
                  <a:schemeClr val="tx2">
                    <a:lumMod val="75000"/>
                  </a:schemeClr>
                </a:solidFill>
              </a:defRPr>
            </a:lvl1pPr>
          </a:lstStyle>
          <a:p>
            <a:r>
              <a:rPr lang="en-US" dirty="0"/>
              <a:t>CLICK TO add title</a:t>
            </a:r>
          </a:p>
        </p:txBody>
      </p:sp>
      <p:sp>
        <p:nvSpPr>
          <p:cNvPr id="34" name="Text Placeholder 10">
            <a:extLst>
              <a:ext uri="{FF2B5EF4-FFF2-40B4-BE49-F238E27FC236}">
                <a16:creationId xmlns:a16="http://schemas.microsoft.com/office/drawing/2014/main" id="{781F399C-8EA8-402F-B2A4-828B062584C2}"/>
              </a:ext>
            </a:extLst>
          </p:cNvPr>
          <p:cNvSpPr>
            <a:spLocks noGrp="1"/>
          </p:cNvSpPr>
          <p:nvPr>
            <p:ph type="body" sz="quarter" idx="33" hasCustomPrompt="1"/>
          </p:nvPr>
        </p:nvSpPr>
        <p:spPr>
          <a:xfrm>
            <a:off x="4362186" y="1011441"/>
            <a:ext cx="3467628" cy="568896"/>
          </a:xfrm>
          <a:prstGeom prst="rect">
            <a:avLst/>
          </a:prstGeom>
        </p:spPr>
        <p:txBody>
          <a:bodyPr anchor="ctr"/>
          <a:lstStyle>
            <a:lvl1pPr marL="0" indent="0" algn="ctr">
              <a:buNone/>
              <a:defRPr sz="2000" cap="none" spc="100" baseline="0">
                <a:solidFill>
                  <a:schemeClr val="tx2">
                    <a:lumMod val="75000"/>
                  </a:schemeClr>
                </a:solidFill>
                <a:latin typeface="+mn-lt"/>
              </a:defRPr>
            </a:lvl1pPr>
          </a:lstStyle>
          <a:p>
            <a:pPr lvl="0"/>
            <a:r>
              <a:rPr lang="en-US" dirty="0"/>
              <a:t>Click to add title</a:t>
            </a:r>
          </a:p>
        </p:txBody>
      </p:sp>
      <p:sp>
        <p:nvSpPr>
          <p:cNvPr id="35" name="Text Placeholder 10">
            <a:extLst>
              <a:ext uri="{FF2B5EF4-FFF2-40B4-BE49-F238E27FC236}">
                <a16:creationId xmlns:a16="http://schemas.microsoft.com/office/drawing/2014/main" id="{07DF62A2-2B04-4192-9858-1F4C30EFDA5B}"/>
              </a:ext>
            </a:extLst>
          </p:cNvPr>
          <p:cNvSpPr>
            <a:spLocks noGrp="1"/>
          </p:cNvSpPr>
          <p:nvPr>
            <p:ph type="body" sz="quarter" idx="34" hasCustomPrompt="1"/>
          </p:nvPr>
        </p:nvSpPr>
        <p:spPr>
          <a:xfrm>
            <a:off x="910838" y="2564313"/>
            <a:ext cx="4750631" cy="448769"/>
          </a:xfrm>
          <a:prstGeom prst="rect">
            <a:avLst/>
          </a:prstGeom>
        </p:spPr>
        <p:txBody>
          <a:bodyPr/>
          <a:lstStyle>
            <a:lvl1pPr marL="0" indent="0" algn="ctr">
              <a:buNone/>
              <a:defRPr sz="1800" cap="none" spc="200" baseline="0">
                <a:solidFill>
                  <a:schemeClr val="accent5">
                    <a:lumMod val="50000"/>
                  </a:schemeClr>
                </a:solidFill>
                <a:latin typeface="+mj-lt"/>
              </a:defRPr>
            </a:lvl1pPr>
          </a:lstStyle>
          <a:p>
            <a:pPr lvl="0"/>
            <a:r>
              <a:rPr lang="en-US" dirty="0"/>
              <a:t>Click to add title</a:t>
            </a:r>
          </a:p>
        </p:txBody>
      </p:sp>
      <p:sp>
        <p:nvSpPr>
          <p:cNvPr id="11" name="Text Placeholder 10">
            <a:extLst>
              <a:ext uri="{FF2B5EF4-FFF2-40B4-BE49-F238E27FC236}">
                <a16:creationId xmlns:a16="http://schemas.microsoft.com/office/drawing/2014/main" id="{910CB016-EEF8-4992-8F92-8FE3375CEB06}"/>
              </a:ext>
            </a:extLst>
          </p:cNvPr>
          <p:cNvSpPr>
            <a:spLocks noGrp="1"/>
          </p:cNvSpPr>
          <p:nvPr>
            <p:ph type="body" sz="quarter" idx="25" hasCustomPrompt="1"/>
          </p:nvPr>
        </p:nvSpPr>
        <p:spPr>
          <a:xfrm>
            <a:off x="7739877" y="2564313"/>
            <a:ext cx="3532840" cy="448769"/>
          </a:xfrm>
          <a:prstGeom prst="rect">
            <a:avLst/>
          </a:prstGeom>
        </p:spPr>
        <p:txBody>
          <a:bodyPr/>
          <a:lstStyle>
            <a:lvl1pPr marL="0" indent="0" algn="ctr">
              <a:buNone/>
              <a:defRPr sz="1800" cap="none" spc="200" baseline="0">
                <a:solidFill>
                  <a:schemeClr val="accent5">
                    <a:lumMod val="50000"/>
                  </a:schemeClr>
                </a:solidFill>
                <a:latin typeface="+mj-lt"/>
              </a:defRPr>
            </a:lvl1pPr>
          </a:lstStyle>
          <a:p>
            <a:pPr lvl="0"/>
            <a:r>
              <a:rPr lang="en-US" dirty="0"/>
              <a:t>Click to add title</a:t>
            </a:r>
          </a:p>
        </p:txBody>
      </p:sp>
      <p:sp>
        <p:nvSpPr>
          <p:cNvPr id="30" name="Content Placeholder 29">
            <a:extLst>
              <a:ext uri="{FF2B5EF4-FFF2-40B4-BE49-F238E27FC236}">
                <a16:creationId xmlns:a16="http://schemas.microsoft.com/office/drawing/2014/main" id="{E7176063-74EF-4FC1-A687-2F5900412F55}"/>
              </a:ext>
            </a:extLst>
          </p:cNvPr>
          <p:cNvSpPr>
            <a:spLocks noGrp="1"/>
          </p:cNvSpPr>
          <p:nvPr>
            <p:ph sz="quarter" idx="35" hasCustomPrompt="1"/>
          </p:nvPr>
        </p:nvSpPr>
        <p:spPr>
          <a:xfrm>
            <a:off x="911225" y="3187700"/>
            <a:ext cx="4749800" cy="2771775"/>
          </a:xfrm>
          <a:prstGeom prst="rect">
            <a:avLst/>
          </a:prstGeom>
        </p:spPr>
        <p:txBody>
          <a:bodyPr/>
          <a:lstStyle>
            <a:lvl1pPr marL="0" indent="0">
              <a:buNone/>
              <a:defRPr sz="1400"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content</a:t>
            </a:r>
          </a:p>
        </p:txBody>
      </p:sp>
      <p:sp>
        <p:nvSpPr>
          <p:cNvPr id="37" name="Content Placeholder 29">
            <a:extLst>
              <a:ext uri="{FF2B5EF4-FFF2-40B4-BE49-F238E27FC236}">
                <a16:creationId xmlns:a16="http://schemas.microsoft.com/office/drawing/2014/main" id="{1958214F-5F3C-4FBF-9DBD-97579EF4CF49}"/>
              </a:ext>
            </a:extLst>
          </p:cNvPr>
          <p:cNvSpPr>
            <a:spLocks noGrp="1"/>
          </p:cNvSpPr>
          <p:nvPr>
            <p:ph sz="quarter" idx="36" hasCustomPrompt="1"/>
          </p:nvPr>
        </p:nvSpPr>
        <p:spPr>
          <a:xfrm>
            <a:off x="7028164" y="3107442"/>
            <a:ext cx="4252612" cy="2882900"/>
          </a:xfrm>
          <a:prstGeom prst="rect">
            <a:avLst/>
          </a:prstGeom>
        </p:spPr>
        <p:txBody>
          <a:bodyPr/>
          <a:lstStyle>
            <a:lvl1pPr marL="0" indent="0">
              <a:buNone/>
              <a:defRPr sz="1400"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content</a:t>
            </a:r>
          </a:p>
        </p:txBody>
      </p:sp>
      <p:sp>
        <p:nvSpPr>
          <p:cNvPr id="3" name="Date Placeholder 2">
            <a:extLst>
              <a:ext uri="{FF2B5EF4-FFF2-40B4-BE49-F238E27FC236}">
                <a16:creationId xmlns:a16="http://schemas.microsoft.com/office/drawing/2014/main" id="{39058ECB-2935-45B1-80F1-ED38302C2759}"/>
              </a:ext>
            </a:extLst>
          </p:cNvPr>
          <p:cNvSpPr>
            <a:spLocks noGrp="1"/>
          </p:cNvSpPr>
          <p:nvPr>
            <p:ph type="dt" sz="half" idx="10"/>
          </p:nvPr>
        </p:nvSpPr>
        <p:spPr>
          <a:xfrm>
            <a:off x="838200" y="6356350"/>
            <a:ext cx="2743200" cy="365125"/>
          </a:xfrm>
          <a:prstGeom prst="rect">
            <a:avLst/>
          </a:prstGeom>
        </p:spPr>
        <p:txBody>
          <a:bodyPr/>
          <a:lstStyle/>
          <a:p>
            <a:r>
              <a:rPr lang="en-US" dirty="0"/>
              <a:t>20XX</a:t>
            </a:r>
          </a:p>
        </p:txBody>
      </p:sp>
      <p:sp>
        <p:nvSpPr>
          <p:cNvPr id="4" name="Footer Placeholder 3">
            <a:extLst>
              <a:ext uri="{FF2B5EF4-FFF2-40B4-BE49-F238E27FC236}">
                <a16:creationId xmlns:a16="http://schemas.microsoft.com/office/drawing/2014/main" id="{B8FC42CC-A62B-40E8-907A-F15D7C216F8A}"/>
              </a:ext>
            </a:extLst>
          </p:cNvPr>
          <p:cNvSpPr>
            <a:spLocks noGrp="1"/>
          </p:cNvSpPr>
          <p:nvPr>
            <p:ph type="ftr" sz="quarter" idx="11"/>
          </p:nvPr>
        </p:nvSpPr>
        <p:spPr>
          <a:xfrm>
            <a:off x="4038600" y="6356350"/>
            <a:ext cx="4114800" cy="365125"/>
          </a:xfrm>
          <a:prstGeom prst="rect">
            <a:avLst/>
          </a:prstGeom>
        </p:spPr>
        <p:txBody>
          <a:bodyPr/>
          <a:lstStyle/>
          <a:p>
            <a:r>
              <a:rPr lang="en-US" dirty="0"/>
              <a:t>Pitch deck</a:t>
            </a:r>
          </a:p>
        </p:txBody>
      </p:sp>
      <p:sp>
        <p:nvSpPr>
          <p:cNvPr id="5" name="Slide Number Placeholder 4">
            <a:extLst>
              <a:ext uri="{FF2B5EF4-FFF2-40B4-BE49-F238E27FC236}">
                <a16:creationId xmlns:a16="http://schemas.microsoft.com/office/drawing/2014/main" id="{333E0735-85DE-48C3-8FE9-0754F9ABD6C1}"/>
              </a:ext>
            </a:extLst>
          </p:cNvPr>
          <p:cNvSpPr>
            <a:spLocks noGrp="1"/>
          </p:cNvSpPr>
          <p:nvPr>
            <p:ph type="sldNum" sz="quarter" idx="12"/>
          </p:nvPr>
        </p:nvSpPr>
        <p:spPr>
          <a:xfrm>
            <a:off x="8610600" y="6356350"/>
            <a:ext cx="2743200" cy="365125"/>
          </a:xfrm>
          <a:prstGeom prst="rect">
            <a:avLst/>
          </a:prstGeom>
        </p:spPr>
        <p:txBody>
          <a:bodyPr/>
          <a:lstStyle/>
          <a:p>
            <a:fld id="{EA87306C-81BA-4795-A5CA-9392456A8C1E}" type="slidenum">
              <a:rPr lang="en-US" smtClean="0"/>
              <a:pPr/>
              <a:t>‹#›</a:t>
            </a:fld>
            <a:endParaRPr lang="en-US" dirty="0"/>
          </a:p>
        </p:txBody>
      </p:sp>
    </p:spTree>
    <p:extLst>
      <p:ext uri="{BB962C8B-B14F-4D97-AF65-F5344CB8AC3E}">
        <p14:creationId xmlns:p14="http://schemas.microsoft.com/office/powerpoint/2010/main" val="781160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Yr Action Plan">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A378E50-94EF-4230-91B3-4CDA4804D460}"/>
              </a:ext>
              <a:ext uri="{C183D7F6-B498-43B3-948B-1728B52AA6E4}">
                <adec:decorative xmlns:adec="http://schemas.microsoft.com/office/drawing/2017/decorative" val="1"/>
              </a:ext>
            </a:extLst>
          </p:cNvPr>
          <p:cNvGrpSpPr/>
          <p:nvPr userDrawn="1"/>
        </p:nvGrpSpPr>
        <p:grpSpPr>
          <a:xfrm>
            <a:off x="2749477" y="4411918"/>
            <a:ext cx="7895340" cy="344415"/>
            <a:chOff x="2749477" y="4411918"/>
            <a:chExt cx="7895340" cy="344415"/>
          </a:xfrm>
        </p:grpSpPr>
        <p:cxnSp>
          <p:nvCxnSpPr>
            <p:cNvPr id="102" name="Straight Connector 101">
              <a:extLst>
                <a:ext uri="{FF2B5EF4-FFF2-40B4-BE49-F238E27FC236}">
                  <a16:creationId xmlns:a16="http://schemas.microsoft.com/office/drawing/2014/main" id="{3FDF687F-1594-4839-AA46-5DACB2E040FA}"/>
                </a:ext>
                <a:ext uri="{C183D7F6-B498-43B3-948B-1728B52AA6E4}">
                  <adec:decorative xmlns:adec="http://schemas.microsoft.com/office/drawing/2017/decorative" val="1"/>
                </a:ext>
              </a:extLst>
            </p:cNvPr>
            <p:cNvCxnSpPr>
              <a:cxnSpLocks/>
            </p:cNvCxnSpPr>
            <p:nvPr/>
          </p:nvCxnSpPr>
          <p:spPr>
            <a:xfrm flipH="1">
              <a:off x="2749477" y="4411918"/>
              <a:ext cx="1260" cy="344415"/>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EAD917A9-665D-46F4-8911-E2881838B6E6}"/>
                </a:ext>
                <a:ext uri="{C183D7F6-B498-43B3-948B-1728B52AA6E4}">
                  <adec:decorative xmlns:adec="http://schemas.microsoft.com/office/drawing/2017/decorative" val="1"/>
                </a:ext>
              </a:extLst>
            </p:cNvPr>
            <p:cNvCxnSpPr>
              <a:cxnSpLocks/>
            </p:cNvCxnSpPr>
            <p:nvPr/>
          </p:nvCxnSpPr>
          <p:spPr>
            <a:xfrm flipH="1">
              <a:off x="6699668" y="4411918"/>
              <a:ext cx="1260" cy="344415"/>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37D52265-C77D-45A6-96A5-2656848A3117}"/>
                </a:ext>
                <a:ext uri="{C183D7F6-B498-43B3-948B-1728B52AA6E4}">
                  <adec:decorative xmlns:adec="http://schemas.microsoft.com/office/drawing/2017/decorative" val="1"/>
                </a:ext>
              </a:extLst>
            </p:cNvPr>
            <p:cNvCxnSpPr>
              <a:cxnSpLocks/>
            </p:cNvCxnSpPr>
            <p:nvPr/>
          </p:nvCxnSpPr>
          <p:spPr>
            <a:xfrm flipH="1">
              <a:off x="10643557" y="4411918"/>
              <a:ext cx="1260" cy="344415"/>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2" name="Group 1">
            <a:extLst>
              <a:ext uri="{FF2B5EF4-FFF2-40B4-BE49-F238E27FC236}">
                <a16:creationId xmlns:a16="http://schemas.microsoft.com/office/drawing/2014/main" id="{4075B284-B3F9-49E3-A5BC-FBFD2C706C3D}"/>
              </a:ext>
              <a:ext uri="{C183D7F6-B498-43B3-948B-1728B52AA6E4}">
                <adec:decorative xmlns:adec="http://schemas.microsoft.com/office/drawing/2017/decorative" val="1"/>
              </a:ext>
            </a:extLst>
          </p:cNvPr>
          <p:cNvGrpSpPr/>
          <p:nvPr userDrawn="1"/>
        </p:nvGrpSpPr>
        <p:grpSpPr>
          <a:xfrm>
            <a:off x="2750737" y="2675138"/>
            <a:ext cx="6313957" cy="344415"/>
            <a:chOff x="2750737" y="2675138"/>
            <a:chExt cx="6313957" cy="344415"/>
          </a:xfrm>
        </p:grpSpPr>
        <p:cxnSp>
          <p:nvCxnSpPr>
            <p:cNvPr id="148" name="Straight Connector 147">
              <a:extLst>
                <a:ext uri="{FF2B5EF4-FFF2-40B4-BE49-F238E27FC236}">
                  <a16:creationId xmlns:a16="http://schemas.microsoft.com/office/drawing/2014/main" id="{1D75FFD8-965E-47C7-B05F-A941B5164AB4}"/>
                </a:ext>
                <a:ext uri="{C183D7F6-B498-43B3-948B-1728B52AA6E4}">
                  <adec:decorative xmlns:adec="http://schemas.microsoft.com/office/drawing/2017/decorative" val="1"/>
                </a:ext>
              </a:extLst>
            </p:cNvPr>
            <p:cNvCxnSpPr>
              <a:cxnSpLocks/>
            </p:cNvCxnSpPr>
            <p:nvPr userDrawn="1"/>
          </p:nvCxnSpPr>
          <p:spPr>
            <a:xfrm flipH="1">
              <a:off x="2750737" y="2675138"/>
              <a:ext cx="1260" cy="344415"/>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a:extLst>
                <a:ext uri="{FF2B5EF4-FFF2-40B4-BE49-F238E27FC236}">
                  <a16:creationId xmlns:a16="http://schemas.microsoft.com/office/drawing/2014/main" id="{ABDDFF1A-AABD-4DA5-9811-02C4149132AF}"/>
                </a:ext>
                <a:ext uri="{C183D7F6-B498-43B3-948B-1728B52AA6E4}">
                  <adec:decorative xmlns:adec="http://schemas.microsoft.com/office/drawing/2017/decorative" val="1"/>
                </a:ext>
              </a:extLst>
            </p:cNvPr>
            <p:cNvCxnSpPr>
              <a:cxnSpLocks/>
            </p:cNvCxnSpPr>
            <p:nvPr userDrawn="1"/>
          </p:nvCxnSpPr>
          <p:spPr>
            <a:xfrm flipH="1">
              <a:off x="5116887" y="2675138"/>
              <a:ext cx="1260" cy="344415"/>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id="{7862A0FB-DDED-42C5-B28D-D466080F4637}"/>
                </a:ext>
                <a:ext uri="{C183D7F6-B498-43B3-948B-1728B52AA6E4}">
                  <adec:decorative xmlns:adec="http://schemas.microsoft.com/office/drawing/2017/decorative" val="1"/>
                </a:ext>
              </a:extLst>
            </p:cNvPr>
            <p:cNvCxnSpPr>
              <a:cxnSpLocks/>
            </p:cNvCxnSpPr>
            <p:nvPr userDrawn="1"/>
          </p:nvCxnSpPr>
          <p:spPr>
            <a:xfrm flipH="1">
              <a:off x="9063434" y="2675138"/>
              <a:ext cx="1260" cy="344415"/>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sp>
        <p:nvSpPr>
          <p:cNvPr id="4" name="Title 3">
            <a:extLst>
              <a:ext uri="{FF2B5EF4-FFF2-40B4-BE49-F238E27FC236}">
                <a16:creationId xmlns:a16="http://schemas.microsoft.com/office/drawing/2014/main" id="{7CD073CE-AA33-40C2-9636-3F5C236050F4}"/>
              </a:ext>
            </a:extLst>
          </p:cNvPr>
          <p:cNvSpPr>
            <a:spLocks noGrp="1"/>
          </p:cNvSpPr>
          <p:nvPr>
            <p:ph type="title" hasCustomPrompt="1"/>
          </p:nvPr>
        </p:nvSpPr>
        <p:spPr>
          <a:xfrm>
            <a:off x="4292241" y="693422"/>
            <a:ext cx="3607518" cy="633402"/>
          </a:xfrm>
          <a:prstGeom prst="rect">
            <a:avLst/>
          </a:prstGeom>
          <a:ln w="28575">
            <a:solidFill>
              <a:schemeClr val="accent2"/>
            </a:solidFill>
          </a:ln>
        </p:spPr>
        <p:txBody>
          <a:bodyPr anchor="ctr"/>
          <a:lstStyle>
            <a:lvl1pPr algn="ctr">
              <a:defRPr sz="2400" cap="all" spc="100" baseline="0">
                <a:solidFill>
                  <a:schemeClr val="tx2"/>
                </a:solidFill>
              </a:defRPr>
            </a:lvl1pPr>
          </a:lstStyle>
          <a:p>
            <a:r>
              <a:rPr lang="en-US" dirty="0"/>
              <a:t>Click to add title</a:t>
            </a:r>
          </a:p>
        </p:txBody>
      </p:sp>
      <p:sp>
        <p:nvSpPr>
          <p:cNvPr id="58" name="Text Placeholder 14">
            <a:extLst>
              <a:ext uri="{FF2B5EF4-FFF2-40B4-BE49-F238E27FC236}">
                <a16:creationId xmlns:a16="http://schemas.microsoft.com/office/drawing/2014/main" id="{FC053B39-4BE6-44B3-8D93-ED230B1611A4}"/>
              </a:ext>
            </a:extLst>
          </p:cNvPr>
          <p:cNvSpPr>
            <a:spLocks noGrp="1"/>
          </p:cNvSpPr>
          <p:nvPr>
            <p:ph type="body" sz="quarter" idx="43" hasCustomPrompt="1"/>
          </p:nvPr>
        </p:nvSpPr>
        <p:spPr>
          <a:xfrm>
            <a:off x="2029367" y="2200550"/>
            <a:ext cx="1440088" cy="469597"/>
          </a:xfrm>
          <a:prstGeom prst="rect">
            <a:avLst/>
          </a:prstGeom>
        </p:spPr>
        <p:txBody>
          <a:bodyPr anchor="b"/>
          <a:lstStyle>
            <a:lvl1pPr marL="0" indent="0" algn="ctr">
              <a:lnSpc>
                <a:spcPct val="100000"/>
              </a:lnSpc>
              <a:spcBef>
                <a:spcPts val="0"/>
              </a:spcBef>
              <a:buNone/>
              <a:defRPr sz="1400" cap="none" spc="100" baseline="0">
                <a:solidFill>
                  <a:schemeClr val="accent5">
                    <a:lumMod val="50000"/>
                  </a:schemeClr>
                </a:solidFill>
                <a:latin typeface="+mn-lt"/>
              </a:defRPr>
            </a:lvl1pPr>
          </a:lstStyle>
          <a:p>
            <a:pPr lvl="0"/>
            <a:r>
              <a:rPr lang="en-US" dirty="0"/>
              <a:t>Click to add text</a:t>
            </a:r>
          </a:p>
        </p:txBody>
      </p:sp>
      <p:sp>
        <p:nvSpPr>
          <p:cNvPr id="59" name="Text Placeholder 14">
            <a:extLst>
              <a:ext uri="{FF2B5EF4-FFF2-40B4-BE49-F238E27FC236}">
                <a16:creationId xmlns:a16="http://schemas.microsoft.com/office/drawing/2014/main" id="{95F74BD3-C751-4644-9E0D-36D890A69E6E}"/>
              </a:ext>
            </a:extLst>
          </p:cNvPr>
          <p:cNvSpPr>
            <a:spLocks noGrp="1"/>
          </p:cNvSpPr>
          <p:nvPr>
            <p:ph type="body" sz="quarter" idx="44" hasCustomPrompt="1"/>
          </p:nvPr>
        </p:nvSpPr>
        <p:spPr>
          <a:xfrm>
            <a:off x="4397612" y="2200550"/>
            <a:ext cx="1440088" cy="469597"/>
          </a:xfrm>
          <a:prstGeom prst="rect">
            <a:avLst/>
          </a:prstGeom>
        </p:spPr>
        <p:txBody>
          <a:bodyPr anchor="b"/>
          <a:lstStyle>
            <a:lvl1pPr marL="0" indent="0" algn="ctr">
              <a:lnSpc>
                <a:spcPct val="100000"/>
              </a:lnSpc>
              <a:spcBef>
                <a:spcPts val="0"/>
              </a:spcBef>
              <a:buNone/>
              <a:defRPr sz="1400" cap="none" spc="100" baseline="0">
                <a:solidFill>
                  <a:schemeClr val="accent5">
                    <a:lumMod val="50000"/>
                  </a:schemeClr>
                </a:solidFill>
                <a:latin typeface="+mn-lt"/>
              </a:defRPr>
            </a:lvl1pPr>
          </a:lstStyle>
          <a:p>
            <a:pPr lvl="0"/>
            <a:r>
              <a:rPr lang="en-US" dirty="0"/>
              <a:t>Click to add text</a:t>
            </a:r>
          </a:p>
        </p:txBody>
      </p:sp>
      <p:sp>
        <p:nvSpPr>
          <p:cNvPr id="60" name="Text Placeholder 14">
            <a:extLst>
              <a:ext uri="{FF2B5EF4-FFF2-40B4-BE49-F238E27FC236}">
                <a16:creationId xmlns:a16="http://schemas.microsoft.com/office/drawing/2014/main" id="{3D5CF2BE-8C0B-408F-AEEB-45E3B588305D}"/>
              </a:ext>
            </a:extLst>
          </p:cNvPr>
          <p:cNvSpPr>
            <a:spLocks noGrp="1"/>
          </p:cNvSpPr>
          <p:nvPr>
            <p:ph type="body" sz="quarter" idx="45" hasCustomPrompt="1"/>
          </p:nvPr>
        </p:nvSpPr>
        <p:spPr>
          <a:xfrm>
            <a:off x="8344687" y="2200550"/>
            <a:ext cx="1440088" cy="469597"/>
          </a:xfrm>
          <a:prstGeom prst="rect">
            <a:avLst/>
          </a:prstGeom>
        </p:spPr>
        <p:txBody>
          <a:bodyPr anchor="b"/>
          <a:lstStyle>
            <a:lvl1pPr marL="0" indent="0" algn="ctr">
              <a:lnSpc>
                <a:spcPct val="100000"/>
              </a:lnSpc>
              <a:spcBef>
                <a:spcPts val="0"/>
              </a:spcBef>
              <a:buNone/>
              <a:defRPr sz="1400" cap="none" spc="100" baseline="0">
                <a:solidFill>
                  <a:schemeClr val="accent5">
                    <a:lumMod val="50000"/>
                  </a:schemeClr>
                </a:solidFill>
                <a:latin typeface="+mn-lt"/>
              </a:defRPr>
            </a:lvl1pPr>
          </a:lstStyle>
          <a:p>
            <a:pPr lvl="0"/>
            <a:r>
              <a:rPr lang="en-US" dirty="0"/>
              <a:t>Click to add text</a:t>
            </a:r>
          </a:p>
        </p:txBody>
      </p:sp>
      <p:sp>
        <p:nvSpPr>
          <p:cNvPr id="56" name="Text Placeholder 14">
            <a:extLst>
              <a:ext uri="{FF2B5EF4-FFF2-40B4-BE49-F238E27FC236}">
                <a16:creationId xmlns:a16="http://schemas.microsoft.com/office/drawing/2014/main" id="{4A07D9B0-4F06-4D69-B211-37FC634E5084}"/>
              </a:ext>
            </a:extLst>
          </p:cNvPr>
          <p:cNvSpPr>
            <a:spLocks noGrp="1"/>
          </p:cNvSpPr>
          <p:nvPr>
            <p:ph type="body" sz="quarter" idx="41" hasCustomPrompt="1"/>
          </p:nvPr>
        </p:nvSpPr>
        <p:spPr>
          <a:xfrm>
            <a:off x="696804" y="2739533"/>
            <a:ext cx="1021001" cy="501726"/>
          </a:xfrm>
          <a:prstGeom prst="rect">
            <a:avLst/>
          </a:prstGeom>
        </p:spPr>
        <p:txBody>
          <a:bodyPr anchor="ctr"/>
          <a:lstStyle>
            <a:lvl1pPr marL="0" indent="0" algn="ctr">
              <a:buNone/>
              <a:defRPr sz="2000" cap="none" spc="100" baseline="0">
                <a:solidFill>
                  <a:schemeClr val="accent5">
                    <a:lumMod val="50000"/>
                  </a:schemeClr>
                </a:solidFill>
                <a:latin typeface="+mj-lt"/>
              </a:defRPr>
            </a:lvl1pPr>
          </a:lstStyle>
          <a:p>
            <a:pPr lvl="0"/>
            <a:r>
              <a:rPr lang="en-US" dirty="0"/>
              <a:t>Add year</a:t>
            </a:r>
          </a:p>
        </p:txBody>
      </p:sp>
      <p:sp>
        <p:nvSpPr>
          <p:cNvPr id="20" name="Text Placeholder 14">
            <a:extLst>
              <a:ext uri="{FF2B5EF4-FFF2-40B4-BE49-F238E27FC236}">
                <a16:creationId xmlns:a16="http://schemas.microsoft.com/office/drawing/2014/main" id="{E36FDE7A-7F96-4A7E-AB4F-DBCEFD81C3BA}"/>
              </a:ext>
            </a:extLst>
          </p:cNvPr>
          <p:cNvSpPr>
            <a:spLocks noGrp="1"/>
          </p:cNvSpPr>
          <p:nvPr>
            <p:ph type="body" sz="quarter" idx="17" hasCustomPrompt="1"/>
          </p:nvPr>
        </p:nvSpPr>
        <p:spPr>
          <a:xfrm>
            <a:off x="1712346" y="3170170"/>
            <a:ext cx="49530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dirty="0"/>
              <a:t>Click to add text</a:t>
            </a:r>
          </a:p>
        </p:txBody>
      </p:sp>
      <p:sp>
        <p:nvSpPr>
          <p:cNvPr id="21" name="Text Placeholder 14">
            <a:extLst>
              <a:ext uri="{FF2B5EF4-FFF2-40B4-BE49-F238E27FC236}">
                <a16:creationId xmlns:a16="http://schemas.microsoft.com/office/drawing/2014/main" id="{C3C9C771-CEBA-46FF-9941-0F82E4028CC4}"/>
              </a:ext>
            </a:extLst>
          </p:cNvPr>
          <p:cNvSpPr>
            <a:spLocks noGrp="1"/>
          </p:cNvSpPr>
          <p:nvPr>
            <p:ph type="body" sz="quarter" idx="18" hasCustomPrompt="1"/>
          </p:nvPr>
        </p:nvSpPr>
        <p:spPr>
          <a:xfrm>
            <a:off x="2501761" y="3170170"/>
            <a:ext cx="49530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dirty="0"/>
              <a:t>Click to add text</a:t>
            </a:r>
          </a:p>
        </p:txBody>
      </p:sp>
      <p:sp>
        <p:nvSpPr>
          <p:cNvPr id="22" name="Text Placeholder 14">
            <a:extLst>
              <a:ext uri="{FF2B5EF4-FFF2-40B4-BE49-F238E27FC236}">
                <a16:creationId xmlns:a16="http://schemas.microsoft.com/office/drawing/2014/main" id="{945F6154-355B-4195-8155-1E8C079CDEE2}"/>
              </a:ext>
            </a:extLst>
          </p:cNvPr>
          <p:cNvSpPr>
            <a:spLocks noGrp="1"/>
          </p:cNvSpPr>
          <p:nvPr>
            <p:ph type="body" sz="quarter" idx="19" hasCustomPrompt="1"/>
          </p:nvPr>
        </p:nvSpPr>
        <p:spPr>
          <a:xfrm>
            <a:off x="3291176" y="3170170"/>
            <a:ext cx="49530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dirty="0"/>
              <a:t>Click to add text</a:t>
            </a:r>
          </a:p>
        </p:txBody>
      </p:sp>
      <p:sp>
        <p:nvSpPr>
          <p:cNvPr id="23" name="Text Placeholder 14">
            <a:extLst>
              <a:ext uri="{FF2B5EF4-FFF2-40B4-BE49-F238E27FC236}">
                <a16:creationId xmlns:a16="http://schemas.microsoft.com/office/drawing/2014/main" id="{B8E228D5-C0F1-4215-8880-B28856B6F77B}"/>
              </a:ext>
            </a:extLst>
          </p:cNvPr>
          <p:cNvSpPr>
            <a:spLocks noGrp="1"/>
          </p:cNvSpPr>
          <p:nvPr>
            <p:ph type="body" sz="quarter" idx="20" hasCustomPrompt="1"/>
          </p:nvPr>
        </p:nvSpPr>
        <p:spPr>
          <a:xfrm>
            <a:off x="4080591" y="3170170"/>
            <a:ext cx="49530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dirty="0"/>
              <a:t>Click to add text</a:t>
            </a:r>
          </a:p>
        </p:txBody>
      </p:sp>
      <p:sp>
        <p:nvSpPr>
          <p:cNvPr id="24" name="Text Placeholder 14">
            <a:extLst>
              <a:ext uri="{FF2B5EF4-FFF2-40B4-BE49-F238E27FC236}">
                <a16:creationId xmlns:a16="http://schemas.microsoft.com/office/drawing/2014/main" id="{5568E40A-0330-4C80-9F64-FB6C4B7CC11D}"/>
              </a:ext>
            </a:extLst>
          </p:cNvPr>
          <p:cNvSpPr>
            <a:spLocks noGrp="1"/>
          </p:cNvSpPr>
          <p:nvPr>
            <p:ph type="body" sz="quarter" idx="21" hasCustomPrompt="1"/>
          </p:nvPr>
        </p:nvSpPr>
        <p:spPr>
          <a:xfrm>
            <a:off x="4810807" y="3170170"/>
            <a:ext cx="61531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dirty="0"/>
              <a:t>Click to add text</a:t>
            </a:r>
          </a:p>
        </p:txBody>
      </p:sp>
      <p:sp>
        <p:nvSpPr>
          <p:cNvPr id="25" name="Text Placeholder 14">
            <a:extLst>
              <a:ext uri="{FF2B5EF4-FFF2-40B4-BE49-F238E27FC236}">
                <a16:creationId xmlns:a16="http://schemas.microsoft.com/office/drawing/2014/main" id="{EC8A3FD2-F6F6-40A0-89E1-7769CBB8D4BB}"/>
              </a:ext>
            </a:extLst>
          </p:cNvPr>
          <p:cNvSpPr>
            <a:spLocks noGrp="1"/>
          </p:cNvSpPr>
          <p:nvPr>
            <p:ph type="body" sz="quarter" idx="22" hasCustomPrompt="1"/>
          </p:nvPr>
        </p:nvSpPr>
        <p:spPr>
          <a:xfrm>
            <a:off x="5659421" y="3170170"/>
            <a:ext cx="49530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dirty="0"/>
              <a:t>Click to add text</a:t>
            </a:r>
          </a:p>
        </p:txBody>
      </p:sp>
      <p:sp>
        <p:nvSpPr>
          <p:cNvPr id="26" name="Text Placeholder 14">
            <a:extLst>
              <a:ext uri="{FF2B5EF4-FFF2-40B4-BE49-F238E27FC236}">
                <a16:creationId xmlns:a16="http://schemas.microsoft.com/office/drawing/2014/main" id="{A882D901-8E7C-431B-B6E9-14C8BD5B22C0}"/>
              </a:ext>
            </a:extLst>
          </p:cNvPr>
          <p:cNvSpPr>
            <a:spLocks noGrp="1"/>
          </p:cNvSpPr>
          <p:nvPr>
            <p:ph type="body" sz="quarter" idx="23" hasCustomPrompt="1"/>
          </p:nvPr>
        </p:nvSpPr>
        <p:spPr>
          <a:xfrm>
            <a:off x="6448836" y="3170170"/>
            <a:ext cx="49530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dirty="0"/>
              <a:t>Click to add text</a:t>
            </a:r>
          </a:p>
        </p:txBody>
      </p:sp>
      <p:sp>
        <p:nvSpPr>
          <p:cNvPr id="27" name="Text Placeholder 14">
            <a:extLst>
              <a:ext uri="{FF2B5EF4-FFF2-40B4-BE49-F238E27FC236}">
                <a16:creationId xmlns:a16="http://schemas.microsoft.com/office/drawing/2014/main" id="{2051E2EF-F729-4B79-8CD4-C0D60EE9AD08}"/>
              </a:ext>
            </a:extLst>
          </p:cNvPr>
          <p:cNvSpPr>
            <a:spLocks noGrp="1"/>
          </p:cNvSpPr>
          <p:nvPr>
            <p:ph type="body" sz="quarter" idx="24" hasCustomPrompt="1"/>
          </p:nvPr>
        </p:nvSpPr>
        <p:spPr>
          <a:xfrm>
            <a:off x="7238251" y="3170170"/>
            <a:ext cx="49530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dirty="0"/>
              <a:t>Click to add text</a:t>
            </a:r>
          </a:p>
        </p:txBody>
      </p:sp>
      <p:sp>
        <p:nvSpPr>
          <p:cNvPr id="28" name="Text Placeholder 14">
            <a:extLst>
              <a:ext uri="{FF2B5EF4-FFF2-40B4-BE49-F238E27FC236}">
                <a16:creationId xmlns:a16="http://schemas.microsoft.com/office/drawing/2014/main" id="{A8A6BF26-67C7-4AFD-82B4-5F8831E6276B}"/>
              </a:ext>
            </a:extLst>
          </p:cNvPr>
          <p:cNvSpPr>
            <a:spLocks noGrp="1"/>
          </p:cNvSpPr>
          <p:nvPr>
            <p:ph type="body" sz="quarter" idx="25" hasCustomPrompt="1"/>
          </p:nvPr>
        </p:nvSpPr>
        <p:spPr>
          <a:xfrm>
            <a:off x="8027666" y="3170170"/>
            <a:ext cx="49530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dirty="0"/>
              <a:t>Click to add text</a:t>
            </a:r>
          </a:p>
        </p:txBody>
      </p:sp>
      <p:sp>
        <p:nvSpPr>
          <p:cNvPr id="29" name="Text Placeholder 14">
            <a:extLst>
              <a:ext uri="{FF2B5EF4-FFF2-40B4-BE49-F238E27FC236}">
                <a16:creationId xmlns:a16="http://schemas.microsoft.com/office/drawing/2014/main" id="{9D579002-8C14-4A35-90BB-43E508420D98}"/>
              </a:ext>
            </a:extLst>
          </p:cNvPr>
          <p:cNvSpPr>
            <a:spLocks noGrp="1"/>
          </p:cNvSpPr>
          <p:nvPr>
            <p:ph type="body" sz="quarter" idx="26" hasCustomPrompt="1"/>
          </p:nvPr>
        </p:nvSpPr>
        <p:spPr>
          <a:xfrm>
            <a:off x="8817081" y="3170170"/>
            <a:ext cx="49530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dirty="0"/>
              <a:t>Click to add text</a:t>
            </a:r>
          </a:p>
        </p:txBody>
      </p:sp>
      <p:sp>
        <p:nvSpPr>
          <p:cNvPr id="30" name="Text Placeholder 14">
            <a:extLst>
              <a:ext uri="{FF2B5EF4-FFF2-40B4-BE49-F238E27FC236}">
                <a16:creationId xmlns:a16="http://schemas.microsoft.com/office/drawing/2014/main" id="{AA2D386B-15E3-4543-8D79-5B890CB60E7F}"/>
              </a:ext>
            </a:extLst>
          </p:cNvPr>
          <p:cNvSpPr>
            <a:spLocks noGrp="1"/>
          </p:cNvSpPr>
          <p:nvPr>
            <p:ph type="body" sz="quarter" idx="27" hasCustomPrompt="1"/>
          </p:nvPr>
        </p:nvSpPr>
        <p:spPr>
          <a:xfrm>
            <a:off x="9606496" y="3170170"/>
            <a:ext cx="49530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dirty="0"/>
              <a:t>Click to add text</a:t>
            </a:r>
          </a:p>
        </p:txBody>
      </p:sp>
      <p:sp>
        <p:nvSpPr>
          <p:cNvPr id="31" name="Text Placeholder 14">
            <a:extLst>
              <a:ext uri="{FF2B5EF4-FFF2-40B4-BE49-F238E27FC236}">
                <a16:creationId xmlns:a16="http://schemas.microsoft.com/office/drawing/2014/main" id="{D1BBCCCB-0A70-4CE2-AC23-DC53C20096BA}"/>
              </a:ext>
            </a:extLst>
          </p:cNvPr>
          <p:cNvSpPr>
            <a:spLocks noGrp="1"/>
          </p:cNvSpPr>
          <p:nvPr>
            <p:ph type="body" sz="quarter" idx="28" hasCustomPrompt="1"/>
          </p:nvPr>
        </p:nvSpPr>
        <p:spPr>
          <a:xfrm>
            <a:off x="10395907" y="3170170"/>
            <a:ext cx="49530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dirty="0"/>
              <a:t>Click to add text</a:t>
            </a:r>
          </a:p>
        </p:txBody>
      </p:sp>
      <p:sp>
        <p:nvSpPr>
          <p:cNvPr id="61" name="Text Placeholder 14">
            <a:extLst>
              <a:ext uri="{FF2B5EF4-FFF2-40B4-BE49-F238E27FC236}">
                <a16:creationId xmlns:a16="http://schemas.microsoft.com/office/drawing/2014/main" id="{83DD38EA-382F-4255-927F-5F23153D51A7}"/>
              </a:ext>
            </a:extLst>
          </p:cNvPr>
          <p:cNvSpPr>
            <a:spLocks noGrp="1"/>
          </p:cNvSpPr>
          <p:nvPr>
            <p:ph type="body" sz="quarter" idx="46" hasCustomPrompt="1"/>
          </p:nvPr>
        </p:nvSpPr>
        <p:spPr>
          <a:xfrm>
            <a:off x="2029367" y="4003137"/>
            <a:ext cx="1440088" cy="408780"/>
          </a:xfrm>
          <a:prstGeom prst="rect">
            <a:avLst/>
          </a:prstGeom>
        </p:spPr>
        <p:txBody>
          <a:bodyPr anchor="b"/>
          <a:lstStyle>
            <a:lvl1pPr marL="0" indent="0" algn="ctr">
              <a:lnSpc>
                <a:spcPct val="100000"/>
              </a:lnSpc>
              <a:spcBef>
                <a:spcPts val="0"/>
              </a:spcBef>
              <a:buNone/>
              <a:defRPr sz="1400" cap="none" spc="100" baseline="0">
                <a:solidFill>
                  <a:schemeClr val="accent5">
                    <a:lumMod val="50000"/>
                  </a:schemeClr>
                </a:solidFill>
                <a:latin typeface="+mn-lt"/>
              </a:defRPr>
            </a:lvl1pPr>
          </a:lstStyle>
          <a:p>
            <a:pPr lvl="0"/>
            <a:r>
              <a:rPr lang="en-US" dirty="0"/>
              <a:t>Click to add text</a:t>
            </a:r>
          </a:p>
        </p:txBody>
      </p:sp>
      <p:sp>
        <p:nvSpPr>
          <p:cNvPr id="62" name="Text Placeholder 14">
            <a:extLst>
              <a:ext uri="{FF2B5EF4-FFF2-40B4-BE49-F238E27FC236}">
                <a16:creationId xmlns:a16="http://schemas.microsoft.com/office/drawing/2014/main" id="{DDBB317C-ECEA-48F8-B070-51A7C7B4CDB2}"/>
              </a:ext>
            </a:extLst>
          </p:cNvPr>
          <p:cNvSpPr>
            <a:spLocks noGrp="1"/>
          </p:cNvSpPr>
          <p:nvPr>
            <p:ph type="body" sz="quarter" idx="47" hasCustomPrompt="1"/>
          </p:nvPr>
        </p:nvSpPr>
        <p:spPr>
          <a:xfrm>
            <a:off x="5976442" y="4003137"/>
            <a:ext cx="1440088" cy="408780"/>
          </a:xfrm>
          <a:prstGeom prst="rect">
            <a:avLst/>
          </a:prstGeom>
        </p:spPr>
        <p:txBody>
          <a:bodyPr anchor="b"/>
          <a:lstStyle>
            <a:lvl1pPr marL="0" indent="0" algn="ctr">
              <a:lnSpc>
                <a:spcPct val="100000"/>
              </a:lnSpc>
              <a:spcBef>
                <a:spcPts val="0"/>
              </a:spcBef>
              <a:buNone/>
              <a:defRPr sz="1400" b="0" cap="none" spc="100" baseline="0">
                <a:solidFill>
                  <a:schemeClr val="accent5">
                    <a:lumMod val="50000"/>
                  </a:schemeClr>
                </a:solidFill>
                <a:latin typeface="+mn-lt"/>
              </a:defRPr>
            </a:lvl1pPr>
          </a:lstStyle>
          <a:p>
            <a:pPr lvl="0"/>
            <a:r>
              <a:rPr lang="en-US" dirty="0"/>
              <a:t>Click to add text</a:t>
            </a:r>
          </a:p>
        </p:txBody>
      </p:sp>
      <p:sp>
        <p:nvSpPr>
          <p:cNvPr id="63" name="Text Placeholder 14">
            <a:extLst>
              <a:ext uri="{FF2B5EF4-FFF2-40B4-BE49-F238E27FC236}">
                <a16:creationId xmlns:a16="http://schemas.microsoft.com/office/drawing/2014/main" id="{5C19CD78-318A-4E21-9027-254A8711F4C1}"/>
              </a:ext>
            </a:extLst>
          </p:cNvPr>
          <p:cNvSpPr>
            <a:spLocks noGrp="1"/>
          </p:cNvSpPr>
          <p:nvPr>
            <p:ph type="body" sz="quarter" idx="48" hasCustomPrompt="1"/>
          </p:nvPr>
        </p:nvSpPr>
        <p:spPr>
          <a:xfrm>
            <a:off x="9923517" y="4003137"/>
            <a:ext cx="1440088" cy="408780"/>
          </a:xfrm>
          <a:prstGeom prst="rect">
            <a:avLst/>
          </a:prstGeom>
        </p:spPr>
        <p:txBody>
          <a:bodyPr anchor="b"/>
          <a:lstStyle>
            <a:lvl1pPr marL="0" indent="0" algn="ctr">
              <a:lnSpc>
                <a:spcPct val="100000"/>
              </a:lnSpc>
              <a:spcBef>
                <a:spcPts val="0"/>
              </a:spcBef>
              <a:buNone/>
              <a:defRPr sz="1400" cap="none" spc="100" baseline="0">
                <a:solidFill>
                  <a:schemeClr val="accent5">
                    <a:lumMod val="50000"/>
                  </a:schemeClr>
                </a:solidFill>
                <a:latin typeface="+mj-lt"/>
              </a:defRPr>
            </a:lvl1pPr>
          </a:lstStyle>
          <a:p>
            <a:pPr lvl="0"/>
            <a:r>
              <a:rPr lang="en-US" dirty="0"/>
              <a:t>Click to add text</a:t>
            </a:r>
          </a:p>
        </p:txBody>
      </p:sp>
      <p:sp>
        <p:nvSpPr>
          <p:cNvPr id="57" name="Text Placeholder 14">
            <a:extLst>
              <a:ext uri="{FF2B5EF4-FFF2-40B4-BE49-F238E27FC236}">
                <a16:creationId xmlns:a16="http://schemas.microsoft.com/office/drawing/2014/main" id="{A437805B-FB40-4996-AD55-1BF1A2D64F0B}"/>
              </a:ext>
            </a:extLst>
          </p:cNvPr>
          <p:cNvSpPr>
            <a:spLocks noGrp="1"/>
          </p:cNvSpPr>
          <p:nvPr>
            <p:ph type="body" sz="quarter" idx="42" hasCustomPrompt="1"/>
          </p:nvPr>
        </p:nvSpPr>
        <p:spPr>
          <a:xfrm>
            <a:off x="696804" y="4437609"/>
            <a:ext cx="1021001" cy="501726"/>
          </a:xfrm>
          <a:prstGeom prst="rect">
            <a:avLst/>
          </a:prstGeom>
        </p:spPr>
        <p:txBody>
          <a:bodyPr anchor="ctr"/>
          <a:lstStyle>
            <a:lvl1pPr marL="0" indent="0" algn="ctr">
              <a:buNone/>
              <a:defRPr sz="2000" cap="none" spc="100" baseline="0">
                <a:solidFill>
                  <a:schemeClr val="accent5">
                    <a:lumMod val="50000"/>
                  </a:schemeClr>
                </a:solidFill>
                <a:latin typeface="+mj-lt"/>
              </a:defRPr>
            </a:lvl1pPr>
          </a:lstStyle>
          <a:p>
            <a:pPr lvl="0"/>
            <a:r>
              <a:rPr lang="en-US" dirty="0"/>
              <a:t>Add year</a:t>
            </a:r>
          </a:p>
        </p:txBody>
      </p:sp>
      <p:sp>
        <p:nvSpPr>
          <p:cNvPr id="32" name="Text Placeholder 14">
            <a:extLst>
              <a:ext uri="{FF2B5EF4-FFF2-40B4-BE49-F238E27FC236}">
                <a16:creationId xmlns:a16="http://schemas.microsoft.com/office/drawing/2014/main" id="{40A55730-770B-4851-B7C1-A3AE260339EC}"/>
              </a:ext>
            </a:extLst>
          </p:cNvPr>
          <p:cNvSpPr>
            <a:spLocks noGrp="1"/>
          </p:cNvSpPr>
          <p:nvPr>
            <p:ph type="body" sz="quarter" idx="29" hasCustomPrompt="1"/>
          </p:nvPr>
        </p:nvSpPr>
        <p:spPr>
          <a:xfrm>
            <a:off x="1712346" y="4871997"/>
            <a:ext cx="49530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dirty="0"/>
              <a:t>Click to add text</a:t>
            </a:r>
          </a:p>
        </p:txBody>
      </p:sp>
      <p:sp>
        <p:nvSpPr>
          <p:cNvPr id="33" name="Text Placeholder 14">
            <a:extLst>
              <a:ext uri="{FF2B5EF4-FFF2-40B4-BE49-F238E27FC236}">
                <a16:creationId xmlns:a16="http://schemas.microsoft.com/office/drawing/2014/main" id="{32F5F67C-8450-4CC2-984C-18CEA2A424FA}"/>
              </a:ext>
            </a:extLst>
          </p:cNvPr>
          <p:cNvSpPr>
            <a:spLocks noGrp="1"/>
          </p:cNvSpPr>
          <p:nvPr>
            <p:ph type="body" sz="quarter" idx="30" hasCustomPrompt="1"/>
          </p:nvPr>
        </p:nvSpPr>
        <p:spPr>
          <a:xfrm>
            <a:off x="2501761" y="4871997"/>
            <a:ext cx="49530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dirty="0"/>
              <a:t>Click to add text</a:t>
            </a:r>
          </a:p>
        </p:txBody>
      </p:sp>
      <p:sp>
        <p:nvSpPr>
          <p:cNvPr id="34" name="Text Placeholder 14">
            <a:extLst>
              <a:ext uri="{FF2B5EF4-FFF2-40B4-BE49-F238E27FC236}">
                <a16:creationId xmlns:a16="http://schemas.microsoft.com/office/drawing/2014/main" id="{205940B1-D0A7-4FA0-8075-1DD875262A2B}"/>
              </a:ext>
            </a:extLst>
          </p:cNvPr>
          <p:cNvSpPr>
            <a:spLocks noGrp="1"/>
          </p:cNvSpPr>
          <p:nvPr>
            <p:ph type="body" sz="quarter" idx="31" hasCustomPrompt="1"/>
          </p:nvPr>
        </p:nvSpPr>
        <p:spPr>
          <a:xfrm>
            <a:off x="3291176" y="4871997"/>
            <a:ext cx="49530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dirty="0"/>
              <a:t>Click to add text</a:t>
            </a:r>
          </a:p>
        </p:txBody>
      </p:sp>
      <p:sp>
        <p:nvSpPr>
          <p:cNvPr id="35" name="Text Placeholder 14">
            <a:extLst>
              <a:ext uri="{FF2B5EF4-FFF2-40B4-BE49-F238E27FC236}">
                <a16:creationId xmlns:a16="http://schemas.microsoft.com/office/drawing/2014/main" id="{FF257E24-EF53-4359-8CF5-CC42A8F66184}"/>
              </a:ext>
            </a:extLst>
          </p:cNvPr>
          <p:cNvSpPr>
            <a:spLocks noGrp="1"/>
          </p:cNvSpPr>
          <p:nvPr>
            <p:ph type="body" sz="quarter" idx="32" hasCustomPrompt="1"/>
          </p:nvPr>
        </p:nvSpPr>
        <p:spPr>
          <a:xfrm>
            <a:off x="4080591" y="4871997"/>
            <a:ext cx="49530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dirty="0"/>
              <a:t>Click to add text</a:t>
            </a:r>
          </a:p>
        </p:txBody>
      </p:sp>
      <p:sp>
        <p:nvSpPr>
          <p:cNvPr id="36" name="Text Placeholder 14">
            <a:extLst>
              <a:ext uri="{FF2B5EF4-FFF2-40B4-BE49-F238E27FC236}">
                <a16:creationId xmlns:a16="http://schemas.microsoft.com/office/drawing/2014/main" id="{5A2166B8-0F7E-45E9-970E-79F921472A30}"/>
              </a:ext>
            </a:extLst>
          </p:cNvPr>
          <p:cNvSpPr>
            <a:spLocks noGrp="1"/>
          </p:cNvSpPr>
          <p:nvPr>
            <p:ph type="body" sz="quarter" idx="33" hasCustomPrompt="1"/>
          </p:nvPr>
        </p:nvSpPr>
        <p:spPr>
          <a:xfrm>
            <a:off x="4810807" y="4871997"/>
            <a:ext cx="61531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dirty="0"/>
              <a:t>Click to add text</a:t>
            </a:r>
          </a:p>
        </p:txBody>
      </p:sp>
      <p:sp>
        <p:nvSpPr>
          <p:cNvPr id="37" name="Text Placeholder 14">
            <a:extLst>
              <a:ext uri="{FF2B5EF4-FFF2-40B4-BE49-F238E27FC236}">
                <a16:creationId xmlns:a16="http://schemas.microsoft.com/office/drawing/2014/main" id="{FF45DCBF-40C1-4B85-9196-4C0237FA8CE9}"/>
              </a:ext>
            </a:extLst>
          </p:cNvPr>
          <p:cNvSpPr>
            <a:spLocks noGrp="1"/>
          </p:cNvSpPr>
          <p:nvPr>
            <p:ph type="body" sz="quarter" idx="34" hasCustomPrompt="1"/>
          </p:nvPr>
        </p:nvSpPr>
        <p:spPr>
          <a:xfrm>
            <a:off x="5659421" y="4871997"/>
            <a:ext cx="49530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dirty="0"/>
              <a:t>Click to add text</a:t>
            </a:r>
          </a:p>
        </p:txBody>
      </p:sp>
      <p:sp>
        <p:nvSpPr>
          <p:cNvPr id="38" name="Text Placeholder 14">
            <a:extLst>
              <a:ext uri="{FF2B5EF4-FFF2-40B4-BE49-F238E27FC236}">
                <a16:creationId xmlns:a16="http://schemas.microsoft.com/office/drawing/2014/main" id="{E0182695-A664-4408-ACB6-D9273831D560}"/>
              </a:ext>
            </a:extLst>
          </p:cNvPr>
          <p:cNvSpPr>
            <a:spLocks noGrp="1"/>
          </p:cNvSpPr>
          <p:nvPr>
            <p:ph type="body" sz="quarter" idx="35" hasCustomPrompt="1"/>
          </p:nvPr>
        </p:nvSpPr>
        <p:spPr>
          <a:xfrm>
            <a:off x="6448836" y="4871997"/>
            <a:ext cx="49530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dirty="0"/>
              <a:t>Click to add text</a:t>
            </a:r>
          </a:p>
        </p:txBody>
      </p:sp>
      <p:sp>
        <p:nvSpPr>
          <p:cNvPr id="39" name="Text Placeholder 14">
            <a:extLst>
              <a:ext uri="{FF2B5EF4-FFF2-40B4-BE49-F238E27FC236}">
                <a16:creationId xmlns:a16="http://schemas.microsoft.com/office/drawing/2014/main" id="{2928531F-4FEC-4B06-9428-27244D33B936}"/>
              </a:ext>
            </a:extLst>
          </p:cNvPr>
          <p:cNvSpPr>
            <a:spLocks noGrp="1"/>
          </p:cNvSpPr>
          <p:nvPr>
            <p:ph type="body" sz="quarter" idx="36" hasCustomPrompt="1"/>
          </p:nvPr>
        </p:nvSpPr>
        <p:spPr>
          <a:xfrm>
            <a:off x="7238251" y="4871997"/>
            <a:ext cx="49530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dirty="0"/>
              <a:t>Click to add text</a:t>
            </a:r>
          </a:p>
        </p:txBody>
      </p:sp>
      <p:sp>
        <p:nvSpPr>
          <p:cNvPr id="40" name="Text Placeholder 14">
            <a:extLst>
              <a:ext uri="{FF2B5EF4-FFF2-40B4-BE49-F238E27FC236}">
                <a16:creationId xmlns:a16="http://schemas.microsoft.com/office/drawing/2014/main" id="{E678C8DB-AF28-4A99-B976-36F54BA279CD}"/>
              </a:ext>
            </a:extLst>
          </p:cNvPr>
          <p:cNvSpPr>
            <a:spLocks noGrp="1"/>
          </p:cNvSpPr>
          <p:nvPr>
            <p:ph type="body" sz="quarter" idx="37" hasCustomPrompt="1"/>
          </p:nvPr>
        </p:nvSpPr>
        <p:spPr>
          <a:xfrm>
            <a:off x="8027666" y="4871997"/>
            <a:ext cx="49530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dirty="0"/>
              <a:t>Click to add text</a:t>
            </a:r>
          </a:p>
        </p:txBody>
      </p:sp>
      <p:sp>
        <p:nvSpPr>
          <p:cNvPr id="41" name="Text Placeholder 14">
            <a:extLst>
              <a:ext uri="{FF2B5EF4-FFF2-40B4-BE49-F238E27FC236}">
                <a16:creationId xmlns:a16="http://schemas.microsoft.com/office/drawing/2014/main" id="{FB1CBFC6-0E9C-4ECA-A915-798C00479D6B}"/>
              </a:ext>
            </a:extLst>
          </p:cNvPr>
          <p:cNvSpPr>
            <a:spLocks noGrp="1"/>
          </p:cNvSpPr>
          <p:nvPr>
            <p:ph type="body" sz="quarter" idx="38" hasCustomPrompt="1"/>
          </p:nvPr>
        </p:nvSpPr>
        <p:spPr>
          <a:xfrm>
            <a:off x="8817081" y="4871997"/>
            <a:ext cx="49530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dirty="0"/>
              <a:t>Click to add text</a:t>
            </a:r>
          </a:p>
        </p:txBody>
      </p:sp>
      <p:sp>
        <p:nvSpPr>
          <p:cNvPr id="42" name="Text Placeholder 14">
            <a:extLst>
              <a:ext uri="{FF2B5EF4-FFF2-40B4-BE49-F238E27FC236}">
                <a16:creationId xmlns:a16="http://schemas.microsoft.com/office/drawing/2014/main" id="{B4EC71CB-AE6D-46A0-87B4-6E2BD6A1CF6F}"/>
              </a:ext>
            </a:extLst>
          </p:cNvPr>
          <p:cNvSpPr>
            <a:spLocks noGrp="1"/>
          </p:cNvSpPr>
          <p:nvPr>
            <p:ph type="body" sz="quarter" idx="39" hasCustomPrompt="1"/>
          </p:nvPr>
        </p:nvSpPr>
        <p:spPr>
          <a:xfrm>
            <a:off x="9606496" y="4871997"/>
            <a:ext cx="49530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dirty="0"/>
              <a:t>Click to add text</a:t>
            </a:r>
          </a:p>
        </p:txBody>
      </p:sp>
      <p:sp>
        <p:nvSpPr>
          <p:cNvPr id="43" name="Text Placeholder 14">
            <a:extLst>
              <a:ext uri="{FF2B5EF4-FFF2-40B4-BE49-F238E27FC236}">
                <a16:creationId xmlns:a16="http://schemas.microsoft.com/office/drawing/2014/main" id="{16A1EE39-3790-4721-9E09-19024F590A96}"/>
              </a:ext>
            </a:extLst>
          </p:cNvPr>
          <p:cNvSpPr>
            <a:spLocks noGrp="1"/>
          </p:cNvSpPr>
          <p:nvPr>
            <p:ph type="body" sz="quarter" idx="40" hasCustomPrompt="1"/>
          </p:nvPr>
        </p:nvSpPr>
        <p:spPr>
          <a:xfrm>
            <a:off x="10395907" y="4871997"/>
            <a:ext cx="49530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dirty="0"/>
              <a:t>Click to add text</a:t>
            </a:r>
          </a:p>
        </p:txBody>
      </p:sp>
      <p:grpSp>
        <p:nvGrpSpPr>
          <p:cNvPr id="44" name="Group 43">
            <a:extLst>
              <a:ext uri="{FF2B5EF4-FFF2-40B4-BE49-F238E27FC236}">
                <a16:creationId xmlns:a16="http://schemas.microsoft.com/office/drawing/2014/main" id="{D4F8B141-9EE2-47E7-AF2A-94CECF90771C}"/>
              </a:ext>
              <a:ext uri="{C183D7F6-B498-43B3-948B-1728B52AA6E4}">
                <adec:decorative xmlns:adec="http://schemas.microsoft.com/office/drawing/2017/decorative" val="1"/>
              </a:ext>
            </a:extLst>
          </p:cNvPr>
          <p:cNvGrpSpPr/>
          <p:nvPr userDrawn="1"/>
        </p:nvGrpSpPr>
        <p:grpSpPr>
          <a:xfrm>
            <a:off x="2047081" y="4694680"/>
            <a:ext cx="8510121" cy="0"/>
            <a:chOff x="1504814" y="2488864"/>
            <a:chExt cx="8510121" cy="0"/>
          </a:xfrm>
        </p:grpSpPr>
        <p:cxnSp>
          <p:nvCxnSpPr>
            <p:cNvPr id="45" name="Straight Connector 44">
              <a:extLst>
                <a:ext uri="{FF2B5EF4-FFF2-40B4-BE49-F238E27FC236}">
                  <a16:creationId xmlns:a16="http://schemas.microsoft.com/office/drawing/2014/main" id="{0D73D561-653C-420E-BC66-5DA51DD36C89}"/>
                </a:ext>
              </a:extLst>
            </p:cNvPr>
            <p:cNvCxnSpPr>
              <a:cxnSpLocks/>
            </p:cNvCxnSpPr>
            <p:nvPr userDrawn="1"/>
          </p:nvCxnSpPr>
          <p:spPr>
            <a:xfrm>
              <a:off x="1504814"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D3729D46-C590-474A-BF51-5B9D4359EB74}"/>
                </a:ext>
              </a:extLst>
            </p:cNvPr>
            <p:cNvCxnSpPr>
              <a:cxnSpLocks/>
            </p:cNvCxnSpPr>
            <p:nvPr userDrawn="1"/>
          </p:nvCxnSpPr>
          <p:spPr>
            <a:xfrm>
              <a:off x="2301137"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148D21A3-16A8-4ECB-832A-29159F1D20E9}"/>
                </a:ext>
              </a:extLst>
            </p:cNvPr>
            <p:cNvCxnSpPr>
              <a:cxnSpLocks/>
            </p:cNvCxnSpPr>
            <p:nvPr userDrawn="1"/>
          </p:nvCxnSpPr>
          <p:spPr>
            <a:xfrm>
              <a:off x="3083776"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DB217E3B-A68A-4BBD-889D-C078F6616CB6}"/>
                </a:ext>
              </a:extLst>
            </p:cNvPr>
            <p:cNvCxnSpPr>
              <a:cxnSpLocks/>
            </p:cNvCxnSpPr>
            <p:nvPr userDrawn="1"/>
          </p:nvCxnSpPr>
          <p:spPr>
            <a:xfrm>
              <a:off x="3880099"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3AC64796-B68D-4AE1-A16E-54663926A7FD}"/>
                </a:ext>
              </a:extLst>
            </p:cNvPr>
            <p:cNvCxnSpPr>
              <a:cxnSpLocks/>
            </p:cNvCxnSpPr>
            <p:nvPr userDrawn="1"/>
          </p:nvCxnSpPr>
          <p:spPr>
            <a:xfrm>
              <a:off x="4655896"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869D787A-5A6E-4ADB-BAAA-FC5EF3EF1BE0}"/>
                </a:ext>
              </a:extLst>
            </p:cNvPr>
            <p:cNvCxnSpPr>
              <a:cxnSpLocks/>
            </p:cNvCxnSpPr>
            <p:nvPr userDrawn="1"/>
          </p:nvCxnSpPr>
          <p:spPr>
            <a:xfrm>
              <a:off x="5452219"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1E371F89-9862-4F45-9CA4-A53BF2C3F720}"/>
                </a:ext>
              </a:extLst>
            </p:cNvPr>
            <p:cNvCxnSpPr>
              <a:cxnSpLocks/>
            </p:cNvCxnSpPr>
            <p:nvPr userDrawn="1"/>
          </p:nvCxnSpPr>
          <p:spPr>
            <a:xfrm>
              <a:off x="6234858"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819AC00F-FB14-4E51-ABB2-C72FB6C0A0F7}"/>
                </a:ext>
              </a:extLst>
            </p:cNvPr>
            <p:cNvCxnSpPr>
              <a:cxnSpLocks/>
            </p:cNvCxnSpPr>
            <p:nvPr userDrawn="1"/>
          </p:nvCxnSpPr>
          <p:spPr>
            <a:xfrm>
              <a:off x="7031181"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E083D041-D6E2-4DFF-A37E-21E03F46AF94}"/>
                </a:ext>
              </a:extLst>
            </p:cNvPr>
            <p:cNvCxnSpPr>
              <a:cxnSpLocks/>
            </p:cNvCxnSpPr>
            <p:nvPr userDrawn="1"/>
          </p:nvCxnSpPr>
          <p:spPr>
            <a:xfrm>
              <a:off x="7813820"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E4589E1D-9976-4550-917F-D88195CDCE9F}"/>
                </a:ext>
              </a:extLst>
            </p:cNvPr>
            <p:cNvCxnSpPr>
              <a:cxnSpLocks/>
            </p:cNvCxnSpPr>
            <p:nvPr userDrawn="1"/>
          </p:nvCxnSpPr>
          <p:spPr>
            <a:xfrm>
              <a:off x="8610143"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1065CC16-DED3-4048-8705-CA87554422D7}"/>
                </a:ext>
              </a:extLst>
            </p:cNvPr>
            <p:cNvCxnSpPr>
              <a:cxnSpLocks/>
            </p:cNvCxnSpPr>
            <p:nvPr userDrawn="1"/>
          </p:nvCxnSpPr>
          <p:spPr>
            <a:xfrm>
              <a:off x="9399625"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133" name="Group 132">
            <a:extLst>
              <a:ext uri="{FF2B5EF4-FFF2-40B4-BE49-F238E27FC236}">
                <a16:creationId xmlns:a16="http://schemas.microsoft.com/office/drawing/2014/main" id="{4EDC1B45-4090-4B45-80FB-8DF542E67EC0}"/>
              </a:ext>
              <a:ext uri="{C183D7F6-B498-43B3-948B-1728B52AA6E4}">
                <adec:decorative xmlns:adec="http://schemas.microsoft.com/office/drawing/2017/decorative" val="1"/>
              </a:ext>
            </a:extLst>
          </p:cNvPr>
          <p:cNvGrpSpPr/>
          <p:nvPr userDrawn="1"/>
        </p:nvGrpSpPr>
        <p:grpSpPr>
          <a:xfrm>
            <a:off x="1872910" y="4599626"/>
            <a:ext cx="8858463" cy="174171"/>
            <a:chOff x="1835966" y="4162015"/>
            <a:chExt cx="8858463" cy="174171"/>
          </a:xfrm>
        </p:grpSpPr>
        <p:sp>
          <p:nvSpPr>
            <p:cNvPr id="90" name="Oval 234">
              <a:extLst>
                <a:ext uri="{FF2B5EF4-FFF2-40B4-BE49-F238E27FC236}">
                  <a16:creationId xmlns:a16="http://schemas.microsoft.com/office/drawing/2014/main" id="{1EFAF30E-1CB4-4DCC-B1A8-30450AECDE71}"/>
                </a:ext>
                <a:ext uri="{C183D7F6-B498-43B3-948B-1728B52AA6E4}">
                  <adec:decorative xmlns:adec="http://schemas.microsoft.com/office/drawing/2017/decorative" val="1"/>
                </a:ext>
              </a:extLst>
            </p:cNvPr>
            <p:cNvSpPr/>
            <p:nvPr userDrawn="1"/>
          </p:nvSpPr>
          <p:spPr>
            <a:xfrm>
              <a:off x="1835966" y="4162015"/>
              <a:ext cx="174171" cy="174171"/>
            </a:xfrm>
            <a:prstGeom prst="rect">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1" name="Oval 236">
              <a:extLst>
                <a:ext uri="{FF2B5EF4-FFF2-40B4-BE49-F238E27FC236}">
                  <a16:creationId xmlns:a16="http://schemas.microsoft.com/office/drawing/2014/main" id="{A53911EE-BFCB-48ED-9821-C8FD0449842D}"/>
                </a:ext>
                <a:ext uri="{C183D7F6-B498-43B3-948B-1728B52AA6E4}">
                  <adec:decorative xmlns:adec="http://schemas.microsoft.com/office/drawing/2017/decorative" val="1"/>
                </a:ext>
              </a:extLst>
            </p:cNvPr>
            <p:cNvSpPr/>
            <p:nvPr userDrawn="1"/>
          </p:nvSpPr>
          <p:spPr>
            <a:xfrm>
              <a:off x="2625447" y="4162015"/>
              <a:ext cx="174171" cy="174171"/>
            </a:xfrm>
            <a:prstGeom prst="rect">
              <a:avLst/>
            </a:prstGeom>
            <a:solidFill>
              <a:schemeClr val="accent5">
                <a:lumMod val="50000"/>
              </a:schemeClr>
            </a:solid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2" name="Oval 238">
              <a:extLst>
                <a:ext uri="{FF2B5EF4-FFF2-40B4-BE49-F238E27FC236}">
                  <a16:creationId xmlns:a16="http://schemas.microsoft.com/office/drawing/2014/main" id="{AE84E691-02AF-4C42-B3B7-EE46E825C03F}"/>
                </a:ext>
                <a:ext uri="{C183D7F6-B498-43B3-948B-1728B52AA6E4}">
                  <adec:decorative xmlns:adec="http://schemas.microsoft.com/office/drawing/2017/decorative" val="1"/>
                </a:ext>
              </a:extLst>
            </p:cNvPr>
            <p:cNvSpPr/>
            <p:nvPr userDrawn="1"/>
          </p:nvSpPr>
          <p:spPr>
            <a:xfrm>
              <a:off x="3414928" y="4162015"/>
              <a:ext cx="174171" cy="174171"/>
            </a:xfrm>
            <a:prstGeom prst="rect">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3" name="Oval 240">
              <a:extLst>
                <a:ext uri="{FF2B5EF4-FFF2-40B4-BE49-F238E27FC236}">
                  <a16:creationId xmlns:a16="http://schemas.microsoft.com/office/drawing/2014/main" id="{EB9041A9-2967-41AF-BE0A-A7476B97B2CA}"/>
                </a:ext>
                <a:ext uri="{C183D7F6-B498-43B3-948B-1728B52AA6E4}">
                  <adec:decorative xmlns:adec="http://schemas.microsoft.com/office/drawing/2017/decorative" val="1"/>
                </a:ext>
              </a:extLst>
            </p:cNvPr>
            <p:cNvSpPr/>
            <p:nvPr userDrawn="1"/>
          </p:nvSpPr>
          <p:spPr>
            <a:xfrm>
              <a:off x="4204409" y="4162015"/>
              <a:ext cx="174171" cy="174171"/>
            </a:xfrm>
            <a:prstGeom prst="rect">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4" name="Oval 242">
              <a:extLst>
                <a:ext uri="{FF2B5EF4-FFF2-40B4-BE49-F238E27FC236}">
                  <a16:creationId xmlns:a16="http://schemas.microsoft.com/office/drawing/2014/main" id="{2B7F05AE-8C2E-43EB-BBA0-897D173AF613}"/>
                </a:ext>
                <a:ext uri="{C183D7F6-B498-43B3-948B-1728B52AA6E4}">
                  <adec:decorative xmlns:adec="http://schemas.microsoft.com/office/drawing/2017/decorative" val="1"/>
                </a:ext>
              </a:extLst>
            </p:cNvPr>
            <p:cNvSpPr/>
            <p:nvPr userDrawn="1"/>
          </p:nvSpPr>
          <p:spPr>
            <a:xfrm>
              <a:off x="4993890" y="4162015"/>
              <a:ext cx="174171" cy="174171"/>
            </a:xfrm>
            <a:prstGeom prst="rect">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5" name="Oval 244">
              <a:extLst>
                <a:ext uri="{FF2B5EF4-FFF2-40B4-BE49-F238E27FC236}">
                  <a16:creationId xmlns:a16="http://schemas.microsoft.com/office/drawing/2014/main" id="{4248E8A5-3D01-49ED-BEC6-0D27C4C50B7E}"/>
                </a:ext>
                <a:ext uri="{C183D7F6-B498-43B3-948B-1728B52AA6E4}">
                  <adec:decorative xmlns:adec="http://schemas.microsoft.com/office/drawing/2017/decorative" val="1"/>
                </a:ext>
              </a:extLst>
            </p:cNvPr>
            <p:cNvSpPr/>
            <p:nvPr userDrawn="1"/>
          </p:nvSpPr>
          <p:spPr>
            <a:xfrm>
              <a:off x="5783371" y="4162015"/>
              <a:ext cx="174171" cy="174171"/>
            </a:xfrm>
            <a:prstGeom prst="rect">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6" name="Oval 246">
              <a:extLst>
                <a:ext uri="{FF2B5EF4-FFF2-40B4-BE49-F238E27FC236}">
                  <a16:creationId xmlns:a16="http://schemas.microsoft.com/office/drawing/2014/main" id="{A50B1FA2-FFAB-4A04-8C04-CF6BC1BCDC98}"/>
                </a:ext>
                <a:ext uri="{C183D7F6-B498-43B3-948B-1728B52AA6E4}">
                  <adec:decorative xmlns:adec="http://schemas.microsoft.com/office/drawing/2017/decorative" val="1"/>
                </a:ext>
              </a:extLst>
            </p:cNvPr>
            <p:cNvSpPr/>
            <p:nvPr userDrawn="1"/>
          </p:nvSpPr>
          <p:spPr>
            <a:xfrm>
              <a:off x="6572852" y="4162015"/>
              <a:ext cx="174171" cy="174171"/>
            </a:xfrm>
            <a:prstGeom prst="rect">
              <a:avLst/>
            </a:prstGeom>
            <a:solidFill>
              <a:schemeClr val="accent5">
                <a:lumMod val="50000"/>
              </a:schemeClr>
            </a:solid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7" name="Oval 248">
              <a:extLst>
                <a:ext uri="{FF2B5EF4-FFF2-40B4-BE49-F238E27FC236}">
                  <a16:creationId xmlns:a16="http://schemas.microsoft.com/office/drawing/2014/main" id="{B70F9284-E3A9-4E8C-9C28-93D985513A99}"/>
                </a:ext>
                <a:ext uri="{C183D7F6-B498-43B3-948B-1728B52AA6E4}">
                  <adec:decorative xmlns:adec="http://schemas.microsoft.com/office/drawing/2017/decorative" val="1"/>
                </a:ext>
              </a:extLst>
            </p:cNvPr>
            <p:cNvSpPr/>
            <p:nvPr userDrawn="1"/>
          </p:nvSpPr>
          <p:spPr>
            <a:xfrm>
              <a:off x="7362333" y="4162015"/>
              <a:ext cx="174171" cy="174171"/>
            </a:xfrm>
            <a:prstGeom prst="rect">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8" name="Oval 250">
              <a:extLst>
                <a:ext uri="{FF2B5EF4-FFF2-40B4-BE49-F238E27FC236}">
                  <a16:creationId xmlns:a16="http://schemas.microsoft.com/office/drawing/2014/main" id="{494AA308-491E-44AE-A81D-E62D362FC479}"/>
                </a:ext>
                <a:ext uri="{C183D7F6-B498-43B3-948B-1728B52AA6E4}">
                  <adec:decorative xmlns:adec="http://schemas.microsoft.com/office/drawing/2017/decorative" val="1"/>
                </a:ext>
              </a:extLst>
            </p:cNvPr>
            <p:cNvSpPr/>
            <p:nvPr userDrawn="1"/>
          </p:nvSpPr>
          <p:spPr>
            <a:xfrm>
              <a:off x="8151814" y="4162015"/>
              <a:ext cx="174171" cy="174171"/>
            </a:xfrm>
            <a:prstGeom prst="rect">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9" name="Oval 252">
              <a:extLst>
                <a:ext uri="{FF2B5EF4-FFF2-40B4-BE49-F238E27FC236}">
                  <a16:creationId xmlns:a16="http://schemas.microsoft.com/office/drawing/2014/main" id="{03B58A61-0691-4D1F-9A25-7CCB12DA9159}"/>
                </a:ext>
                <a:ext uri="{C183D7F6-B498-43B3-948B-1728B52AA6E4}">
                  <adec:decorative xmlns:adec="http://schemas.microsoft.com/office/drawing/2017/decorative" val="1"/>
                </a:ext>
              </a:extLst>
            </p:cNvPr>
            <p:cNvSpPr/>
            <p:nvPr userDrawn="1"/>
          </p:nvSpPr>
          <p:spPr>
            <a:xfrm>
              <a:off x="8941295" y="4162015"/>
              <a:ext cx="174171" cy="174171"/>
            </a:xfrm>
            <a:prstGeom prst="rect">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0" name="Oval 254">
              <a:extLst>
                <a:ext uri="{FF2B5EF4-FFF2-40B4-BE49-F238E27FC236}">
                  <a16:creationId xmlns:a16="http://schemas.microsoft.com/office/drawing/2014/main" id="{57F5DE50-7369-4681-A8F6-5E935A517811}"/>
                </a:ext>
                <a:ext uri="{C183D7F6-B498-43B3-948B-1728B52AA6E4}">
                  <adec:decorative xmlns:adec="http://schemas.microsoft.com/office/drawing/2017/decorative" val="1"/>
                </a:ext>
              </a:extLst>
            </p:cNvPr>
            <p:cNvSpPr/>
            <p:nvPr userDrawn="1"/>
          </p:nvSpPr>
          <p:spPr>
            <a:xfrm>
              <a:off x="9730776" y="4162015"/>
              <a:ext cx="174171" cy="174171"/>
            </a:xfrm>
            <a:prstGeom prst="rect">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1" name="Oval 256">
              <a:extLst>
                <a:ext uri="{FF2B5EF4-FFF2-40B4-BE49-F238E27FC236}">
                  <a16:creationId xmlns:a16="http://schemas.microsoft.com/office/drawing/2014/main" id="{4C666F7C-EBDE-456E-B607-1E0FA692438A}"/>
                </a:ext>
                <a:ext uri="{C183D7F6-B498-43B3-948B-1728B52AA6E4}">
                  <adec:decorative xmlns:adec="http://schemas.microsoft.com/office/drawing/2017/decorative" val="1"/>
                </a:ext>
              </a:extLst>
            </p:cNvPr>
            <p:cNvSpPr/>
            <p:nvPr userDrawn="1"/>
          </p:nvSpPr>
          <p:spPr>
            <a:xfrm>
              <a:off x="10520258" y="4162015"/>
              <a:ext cx="174171" cy="174171"/>
            </a:xfrm>
            <a:prstGeom prst="rect">
              <a:avLst/>
            </a:prstGeom>
            <a:solidFill>
              <a:schemeClr val="accent5">
                <a:lumMod val="50000"/>
              </a:schemeClr>
            </a:solid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05" name="Group 104">
            <a:extLst>
              <a:ext uri="{FF2B5EF4-FFF2-40B4-BE49-F238E27FC236}">
                <a16:creationId xmlns:a16="http://schemas.microsoft.com/office/drawing/2014/main" id="{FFFF66A7-062A-4A45-8A10-A8F847AF1847}"/>
              </a:ext>
              <a:ext uri="{C183D7F6-B498-43B3-948B-1728B52AA6E4}">
                <adec:decorative xmlns:adec="http://schemas.microsoft.com/office/drawing/2017/decorative" val="1"/>
              </a:ext>
            </a:extLst>
          </p:cNvPr>
          <p:cNvGrpSpPr/>
          <p:nvPr userDrawn="1"/>
        </p:nvGrpSpPr>
        <p:grpSpPr>
          <a:xfrm>
            <a:off x="2049387" y="2999128"/>
            <a:ext cx="8510121" cy="0"/>
            <a:chOff x="1504814" y="2488864"/>
            <a:chExt cx="8510121" cy="0"/>
          </a:xfrm>
        </p:grpSpPr>
        <p:cxnSp>
          <p:nvCxnSpPr>
            <p:cNvPr id="106" name="Straight Connector 105">
              <a:extLst>
                <a:ext uri="{FF2B5EF4-FFF2-40B4-BE49-F238E27FC236}">
                  <a16:creationId xmlns:a16="http://schemas.microsoft.com/office/drawing/2014/main" id="{A2090933-BFE5-4598-998F-C2857039426F}"/>
                </a:ext>
              </a:extLst>
            </p:cNvPr>
            <p:cNvCxnSpPr>
              <a:cxnSpLocks/>
            </p:cNvCxnSpPr>
            <p:nvPr userDrawn="1"/>
          </p:nvCxnSpPr>
          <p:spPr>
            <a:xfrm>
              <a:off x="1504814"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C7E50B9E-AD14-448E-B2DF-ED1D0F490865}"/>
                </a:ext>
              </a:extLst>
            </p:cNvPr>
            <p:cNvCxnSpPr>
              <a:cxnSpLocks/>
            </p:cNvCxnSpPr>
            <p:nvPr userDrawn="1"/>
          </p:nvCxnSpPr>
          <p:spPr>
            <a:xfrm>
              <a:off x="2301137"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1F782020-9AE0-4B20-ACD4-057C60173A6C}"/>
                </a:ext>
              </a:extLst>
            </p:cNvPr>
            <p:cNvCxnSpPr>
              <a:cxnSpLocks/>
            </p:cNvCxnSpPr>
            <p:nvPr userDrawn="1"/>
          </p:nvCxnSpPr>
          <p:spPr>
            <a:xfrm>
              <a:off x="3083776"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DE1A502D-7651-4CBE-81DE-FF4F102DAA73}"/>
                </a:ext>
              </a:extLst>
            </p:cNvPr>
            <p:cNvCxnSpPr>
              <a:cxnSpLocks/>
            </p:cNvCxnSpPr>
            <p:nvPr userDrawn="1"/>
          </p:nvCxnSpPr>
          <p:spPr>
            <a:xfrm>
              <a:off x="3880099"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D4C29AAF-4E83-44DA-A084-3FF3C70F6155}"/>
                </a:ext>
              </a:extLst>
            </p:cNvPr>
            <p:cNvCxnSpPr>
              <a:cxnSpLocks/>
            </p:cNvCxnSpPr>
            <p:nvPr userDrawn="1"/>
          </p:nvCxnSpPr>
          <p:spPr>
            <a:xfrm>
              <a:off x="4655896"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AC5616E9-1DAC-4713-A257-8682DD24AC5C}"/>
                </a:ext>
              </a:extLst>
            </p:cNvPr>
            <p:cNvCxnSpPr>
              <a:cxnSpLocks/>
            </p:cNvCxnSpPr>
            <p:nvPr userDrawn="1"/>
          </p:nvCxnSpPr>
          <p:spPr>
            <a:xfrm>
              <a:off x="5452219"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ACDC726D-AB0E-4ED3-82DB-9DD54ADB100A}"/>
                </a:ext>
              </a:extLst>
            </p:cNvPr>
            <p:cNvCxnSpPr>
              <a:cxnSpLocks/>
            </p:cNvCxnSpPr>
            <p:nvPr userDrawn="1"/>
          </p:nvCxnSpPr>
          <p:spPr>
            <a:xfrm>
              <a:off x="6234858"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12F1E4A6-E07E-4550-AB72-53438E0C4F0E}"/>
                </a:ext>
              </a:extLst>
            </p:cNvPr>
            <p:cNvCxnSpPr>
              <a:cxnSpLocks/>
            </p:cNvCxnSpPr>
            <p:nvPr userDrawn="1"/>
          </p:nvCxnSpPr>
          <p:spPr>
            <a:xfrm>
              <a:off x="7031181"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6B638F82-2127-4858-AA45-F08A1CADABB9}"/>
                </a:ext>
              </a:extLst>
            </p:cNvPr>
            <p:cNvCxnSpPr>
              <a:cxnSpLocks/>
            </p:cNvCxnSpPr>
            <p:nvPr userDrawn="1"/>
          </p:nvCxnSpPr>
          <p:spPr>
            <a:xfrm>
              <a:off x="7813820"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028005E8-9894-4966-8BDE-95577A6039DC}"/>
                </a:ext>
              </a:extLst>
            </p:cNvPr>
            <p:cNvCxnSpPr>
              <a:cxnSpLocks/>
            </p:cNvCxnSpPr>
            <p:nvPr userDrawn="1"/>
          </p:nvCxnSpPr>
          <p:spPr>
            <a:xfrm>
              <a:off x="8610143"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CFFBFEB2-9943-4D83-86DB-1A86AC15E8EF}"/>
                </a:ext>
              </a:extLst>
            </p:cNvPr>
            <p:cNvCxnSpPr>
              <a:cxnSpLocks/>
            </p:cNvCxnSpPr>
            <p:nvPr userDrawn="1"/>
          </p:nvCxnSpPr>
          <p:spPr>
            <a:xfrm>
              <a:off x="9399625"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134" name="Group 133">
            <a:extLst>
              <a:ext uri="{FF2B5EF4-FFF2-40B4-BE49-F238E27FC236}">
                <a16:creationId xmlns:a16="http://schemas.microsoft.com/office/drawing/2014/main" id="{67045F09-8CF5-4E51-A65C-54F8BF015868}"/>
              </a:ext>
              <a:ext uri="{C183D7F6-B498-43B3-948B-1728B52AA6E4}">
                <adec:decorative xmlns:adec="http://schemas.microsoft.com/office/drawing/2017/decorative" val="1"/>
              </a:ext>
            </a:extLst>
          </p:cNvPr>
          <p:cNvGrpSpPr/>
          <p:nvPr userDrawn="1"/>
        </p:nvGrpSpPr>
        <p:grpSpPr>
          <a:xfrm>
            <a:off x="1872910" y="2903401"/>
            <a:ext cx="8858463" cy="174171"/>
            <a:chOff x="1835966" y="4162015"/>
            <a:chExt cx="8858463" cy="174171"/>
          </a:xfrm>
        </p:grpSpPr>
        <p:sp>
          <p:nvSpPr>
            <p:cNvPr id="135" name="Oval 234">
              <a:extLst>
                <a:ext uri="{FF2B5EF4-FFF2-40B4-BE49-F238E27FC236}">
                  <a16:creationId xmlns:a16="http://schemas.microsoft.com/office/drawing/2014/main" id="{09B4CFFD-0C29-4685-915E-4DC40D4DFD91}"/>
                </a:ext>
                <a:ext uri="{C183D7F6-B498-43B3-948B-1728B52AA6E4}">
                  <adec:decorative xmlns:adec="http://schemas.microsoft.com/office/drawing/2017/decorative" val="1"/>
                </a:ext>
              </a:extLst>
            </p:cNvPr>
            <p:cNvSpPr/>
            <p:nvPr userDrawn="1"/>
          </p:nvSpPr>
          <p:spPr>
            <a:xfrm>
              <a:off x="1835966" y="4162015"/>
              <a:ext cx="174171" cy="174171"/>
            </a:xfrm>
            <a:prstGeom prst="rect">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6" name="Oval 236">
              <a:extLst>
                <a:ext uri="{FF2B5EF4-FFF2-40B4-BE49-F238E27FC236}">
                  <a16:creationId xmlns:a16="http://schemas.microsoft.com/office/drawing/2014/main" id="{736381B7-7D05-4040-9A1B-1918415768F3}"/>
                </a:ext>
                <a:ext uri="{C183D7F6-B498-43B3-948B-1728B52AA6E4}">
                  <adec:decorative xmlns:adec="http://schemas.microsoft.com/office/drawing/2017/decorative" val="1"/>
                </a:ext>
              </a:extLst>
            </p:cNvPr>
            <p:cNvSpPr/>
            <p:nvPr userDrawn="1"/>
          </p:nvSpPr>
          <p:spPr>
            <a:xfrm>
              <a:off x="2625447" y="4162015"/>
              <a:ext cx="174171" cy="174171"/>
            </a:xfrm>
            <a:prstGeom prst="rect">
              <a:avLst/>
            </a:prstGeom>
            <a:solidFill>
              <a:schemeClr val="accent5">
                <a:lumMod val="50000"/>
              </a:schemeClr>
            </a:solid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7" name="Oval 238">
              <a:extLst>
                <a:ext uri="{FF2B5EF4-FFF2-40B4-BE49-F238E27FC236}">
                  <a16:creationId xmlns:a16="http://schemas.microsoft.com/office/drawing/2014/main" id="{4F77152F-41F4-45EC-B530-B38C5111C2BA}"/>
                </a:ext>
                <a:ext uri="{C183D7F6-B498-43B3-948B-1728B52AA6E4}">
                  <adec:decorative xmlns:adec="http://schemas.microsoft.com/office/drawing/2017/decorative" val="1"/>
                </a:ext>
              </a:extLst>
            </p:cNvPr>
            <p:cNvSpPr/>
            <p:nvPr userDrawn="1"/>
          </p:nvSpPr>
          <p:spPr>
            <a:xfrm>
              <a:off x="3414928" y="4162015"/>
              <a:ext cx="174171" cy="174171"/>
            </a:xfrm>
            <a:prstGeom prst="rect">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8" name="Oval 240">
              <a:extLst>
                <a:ext uri="{FF2B5EF4-FFF2-40B4-BE49-F238E27FC236}">
                  <a16:creationId xmlns:a16="http://schemas.microsoft.com/office/drawing/2014/main" id="{8FB428D5-0A0E-4CF3-A223-9F4F7B386105}"/>
                </a:ext>
                <a:ext uri="{C183D7F6-B498-43B3-948B-1728B52AA6E4}">
                  <adec:decorative xmlns:adec="http://schemas.microsoft.com/office/drawing/2017/decorative" val="1"/>
                </a:ext>
              </a:extLst>
            </p:cNvPr>
            <p:cNvSpPr/>
            <p:nvPr userDrawn="1"/>
          </p:nvSpPr>
          <p:spPr>
            <a:xfrm>
              <a:off x="4204409" y="4162015"/>
              <a:ext cx="174171" cy="174171"/>
            </a:xfrm>
            <a:prstGeom prst="rect">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9" name="Oval 242">
              <a:extLst>
                <a:ext uri="{FF2B5EF4-FFF2-40B4-BE49-F238E27FC236}">
                  <a16:creationId xmlns:a16="http://schemas.microsoft.com/office/drawing/2014/main" id="{A4275727-B33C-4EB0-9E6E-7CE33560321C}"/>
                </a:ext>
                <a:ext uri="{C183D7F6-B498-43B3-948B-1728B52AA6E4}">
                  <adec:decorative xmlns:adec="http://schemas.microsoft.com/office/drawing/2017/decorative" val="1"/>
                </a:ext>
              </a:extLst>
            </p:cNvPr>
            <p:cNvSpPr/>
            <p:nvPr userDrawn="1"/>
          </p:nvSpPr>
          <p:spPr>
            <a:xfrm>
              <a:off x="4993890" y="4162015"/>
              <a:ext cx="174171" cy="174171"/>
            </a:xfrm>
            <a:prstGeom prst="rect">
              <a:avLst/>
            </a:prstGeom>
            <a:solidFill>
              <a:schemeClr val="accent5">
                <a:lumMod val="50000"/>
              </a:schemeClr>
            </a:solid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0" name="Oval 244">
              <a:extLst>
                <a:ext uri="{FF2B5EF4-FFF2-40B4-BE49-F238E27FC236}">
                  <a16:creationId xmlns:a16="http://schemas.microsoft.com/office/drawing/2014/main" id="{7998F366-05B2-42D3-9B4E-CD7F91FB9396}"/>
                </a:ext>
                <a:ext uri="{C183D7F6-B498-43B3-948B-1728B52AA6E4}">
                  <adec:decorative xmlns:adec="http://schemas.microsoft.com/office/drawing/2017/decorative" val="1"/>
                </a:ext>
              </a:extLst>
            </p:cNvPr>
            <p:cNvSpPr/>
            <p:nvPr userDrawn="1"/>
          </p:nvSpPr>
          <p:spPr>
            <a:xfrm>
              <a:off x="5783371" y="4162015"/>
              <a:ext cx="174171" cy="174171"/>
            </a:xfrm>
            <a:prstGeom prst="rect">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1" name="Oval 246">
              <a:extLst>
                <a:ext uri="{FF2B5EF4-FFF2-40B4-BE49-F238E27FC236}">
                  <a16:creationId xmlns:a16="http://schemas.microsoft.com/office/drawing/2014/main" id="{8593BF6C-17E2-4AB7-85D7-0B93D2376884}"/>
                </a:ext>
                <a:ext uri="{C183D7F6-B498-43B3-948B-1728B52AA6E4}">
                  <adec:decorative xmlns:adec="http://schemas.microsoft.com/office/drawing/2017/decorative" val="1"/>
                </a:ext>
              </a:extLst>
            </p:cNvPr>
            <p:cNvSpPr/>
            <p:nvPr userDrawn="1"/>
          </p:nvSpPr>
          <p:spPr>
            <a:xfrm>
              <a:off x="6572852" y="4162015"/>
              <a:ext cx="174171" cy="174171"/>
            </a:xfrm>
            <a:prstGeom prst="rect">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2" name="Oval 248">
              <a:extLst>
                <a:ext uri="{FF2B5EF4-FFF2-40B4-BE49-F238E27FC236}">
                  <a16:creationId xmlns:a16="http://schemas.microsoft.com/office/drawing/2014/main" id="{74F85EBE-E43B-4B81-85F1-89969EC56D55}"/>
                </a:ext>
                <a:ext uri="{C183D7F6-B498-43B3-948B-1728B52AA6E4}">
                  <adec:decorative xmlns:adec="http://schemas.microsoft.com/office/drawing/2017/decorative" val="1"/>
                </a:ext>
              </a:extLst>
            </p:cNvPr>
            <p:cNvSpPr/>
            <p:nvPr userDrawn="1"/>
          </p:nvSpPr>
          <p:spPr>
            <a:xfrm>
              <a:off x="7362333" y="4162015"/>
              <a:ext cx="174171" cy="174171"/>
            </a:xfrm>
            <a:prstGeom prst="rect">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3" name="Oval 250">
              <a:extLst>
                <a:ext uri="{FF2B5EF4-FFF2-40B4-BE49-F238E27FC236}">
                  <a16:creationId xmlns:a16="http://schemas.microsoft.com/office/drawing/2014/main" id="{16C21525-8829-45F3-8C9F-05274678E7C1}"/>
                </a:ext>
                <a:ext uri="{C183D7F6-B498-43B3-948B-1728B52AA6E4}">
                  <adec:decorative xmlns:adec="http://schemas.microsoft.com/office/drawing/2017/decorative" val="1"/>
                </a:ext>
              </a:extLst>
            </p:cNvPr>
            <p:cNvSpPr/>
            <p:nvPr userDrawn="1"/>
          </p:nvSpPr>
          <p:spPr>
            <a:xfrm>
              <a:off x="8151814" y="4162015"/>
              <a:ext cx="174171" cy="174171"/>
            </a:xfrm>
            <a:prstGeom prst="rect">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4" name="Oval 252">
              <a:extLst>
                <a:ext uri="{FF2B5EF4-FFF2-40B4-BE49-F238E27FC236}">
                  <a16:creationId xmlns:a16="http://schemas.microsoft.com/office/drawing/2014/main" id="{8FFF03BC-2EFF-4AF5-B788-A1FEA5378092}"/>
                </a:ext>
                <a:ext uri="{C183D7F6-B498-43B3-948B-1728B52AA6E4}">
                  <adec:decorative xmlns:adec="http://schemas.microsoft.com/office/drawing/2017/decorative" val="1"/>
                </a:ext>
              </a:extLst>
            </p:cNvPr>
            <p:cNvSpPr/>
            <p:nvPr userDrawn="1"/>
          </p:nvSpPr>
          <p:spPr>
            <a:xfrm>
              <a:off x="8941295" y="4162015"/>
              <a:ext cx="174171" cy="174171"/>
            </a:xfrm>
            <a:prstGeom prst="rect">
              <a:avLst/>
            </a:prstGeom>
            <a:solidFill>
              <a:schemeClr val="accent5">
                <a:lumMod val="50000"/>
              </a:schemeClr>
            </a:solid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5" name="Oval 254">
              <a:extLst>
                <a:ext uri="{FF2B5EF4-FFF2-40B4-BE49-F238E27FC236}">
                  <a16:creationId xmlns:a16="http://schemas.microsoft.com/office/drawing/2014/main" id="{D811BD14-6461-4DD9-9A2C-BFC2C955390B}"/>
                </a:ext>
                <a:ext uri="{C183D7F6-B498-43B3-948B-1728B52AA6E4}">
                  <adec:decorative xmlns:adec="http://schemas.microsoft.com/office/drawing/2017/decorative" val="1"/>
                </a:ext>
              </a:extLst>
            </p:cNvPr>
            <p:cNvSpPr/>
            <p:nvPr userDrawn="1"/>
          </p:nvSpPr>
          <p:spPr>
            <a:xfrm>
              <a:off x="9730776" y="4162015"/>
              <a:ext cx="174171" cy="174171"/>
            </a:xfrm>
            <a:prstGeom prst="rect">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6" name="Oval 256">
              <a:extLst>
                <a:ext uri="{FF2B5EF4-FFF2-40B4-BE49-F238E27FC236}">
                  <a16:creationId xmlns:a16="http://schemas.microsoft.com/office/drawing/2014/main" id="{929BB859-9DB9-433D-8C7B-91E7FED48B59}"/>
                </a:ext>
                <a:ext uri="{C183D7F6-B498-43B3-948B-1728B52AA6E4}">
                  <adec:decorative xmlns:adec="http://schemas.microsoft.com/office/drawing/2017/decorative" val="1"/>
                </a:ext>
              </a:extLst>
            </p:cNvPr>
            <p:cNvSpPr/>
            <p:nvPr userDrawn="1"/>
          </p:nvSpPr>
          <p:spPr>
            <a:xfrm>
              <a:off x="10520258" y="4162015"/>
              <a:ext cx="174171" cy="174171"/>
            </a:xfrm>
            <a:prstGeom prst="rect">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59" name="Graphic 158">
            <a:extLst>
              <a:ext uri="{FF2B5EF4-FFF2-40B4-BE49-F238E27FC236}">
                <a16:creationId xmlns:a16="http://schemas.microsoft.com/office/drawing/2014/main" id="{A24C8354-AD07-4B50-9334-314D6B2B101B}"/>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 y="6237133"/>
            <a:ext cx="12191999" cy="620867"/>
          </a:xfrm>
          <a:prstGeom prst="rect">
            <a:avLst/>
          </a:prstGeom>
        </p:spPr>
      </p:pic>
      <p:sp>
        <p:nvSpPr>
          <p:cNvPr id="160" name="Date Placeholder 2">
            <a:extLst>
              <a:ext uri="{FF2B5EF4-FFF2-40B4-BE49-F238E27FC236}">
                <a16:creationId xmlns:a16="http://schemas.microsoft.com/office/drawing/2014/main" id="{D3F09D93-A56A-41E4-A3BA-42472B0A3850}"/>
              </a:ext>
            </a:extLst>
          </p:cNvPr>
          <p:cNvSpPr>
            <a:spLocks noGrp="1"/>
          </p:cNvSpPr>
          <p:nvPr>
            <p:ph type="dt" sz="half" idx="10"/>
          </p:nvPr>
        </p:nvSpPr>
        <p:spPr>
          <a:xfrm>
            <a:off x="838200" y="6356350"/>
            <a:ext cx="2743200" cy="365125"/>
          </a:xfrm>
          <a:prstGeom prst="rect">
            <a:avLst/>
          </a:prstGeom>
        </p:spPr>
        <p:txBody>
          <a:bodyPr/>
          <a:lstStyle>
            <a:lvl1pPr>
              <a:defRPr>
                <a:solidFill>
                  <a:schemeClr val="bg1"/>
                </a:solidFill>
              </a:defRPr>
            </a:lvl1pPr>
          </a:lstStyle>
          <a:p>
            <a:r>
              <a:rPr lang="en-US" dirty="0"/>
              <a:t>20XX</a:t>
            </a:r>
          </a:p>
        </p:txBody>
      </p:sp>
      <p:sp>
        <p:nvSpPr>
          <p:cNvPr id="161" name="Footer Placeholder 3">
            <a:extLst>
              <a:ext uri="{FF2B5EF4-FFF2-40B4-BE49-F238E27FC236}">
                <a16:creationId xmlns:a16="http://schemas.microsoft.com/office/drawing/2014/main" id="{5951592E-5737-43C9-B6B0-D134076610B8}"/>
              </a:ext>
            </a:extLst>
          </p:cNvPr>
          <p:cNvSpPr>
            <a:spLocks noGrp="1"/>
          </p:cNvSpPr>
          <p:nvPr>
            <p:ph type="ftr" sz="quarter" idx="11"/>
          </p:nvPr>
        </p:nvSpPr>
        <p:spPr>
          <a:xfrm>
            <a:off x="4038600" y="6356350"/>
            <a:ext cx="4114800" cy="365125"/>
          </a:xfrm>
          <a:prstGeom prst="rect">
            <a:avLst/>
          </a:prstGeom>
        </p:spPr>
        <p:txBody>
          <a:bodyPr/>
          <a:lstStyle>
            <a:lvl1pPr>
              <a:defRPr>
                <a:solidFill>
                  <a:schemeClr val="bg1"/>
                </a:solidFill>
              </a:defRPr>
            </a:lvl1pPr>
          </a:lstStyle>
          <a:p>
            <a:r>
              <a:rPr lang="en-US" dirty="0"/>
              <a:t>Pitch deck</a:t>
            </a:r>
          </a:p>
        </p:txBody>
      </p:sp>
      <p:sp>
        <p:nvSpPr>
          <p:cNvPr id="162" name="Slide Number Placeholder 4">
            <a:extLst>
              <a:ext uri="{FF2B5EF4-FFF2-40B4-BE49-F238E27FC236}">
                <a16:creationId xmlns:a16="http://schemas.microsoft.com/office/drawing/2014/main" id="{3B542197-0399-4FBD-A10C-B97A68AA2A07}"/>
              </a:ext>
            </a:extLst>
          </p:cNvPr>
          <p:cNvSpPr>
            <a:spLocks noGrp="1"/>
          </p:cNvSpPr>
          <p:nvPr>
            <p:ph type="sldNum" sz="quarter" idx="12"/>
          </p:nvPr>
        </p:nvSpPr>
        <p:spPr>
          <a:xfrm>
            <a:off x="8610600" y="6356350"/>
            <a:ext cx="2743200" cy="365125"/>
          </a:xfrm>
          <a:prstGeom prst="rect">
            <a:avLst/>
          </a:prstGeom>
        </p:spPr>
        <p:txBody>
          <a:bodyPr/>
          <a:lstStyle>
            <a:lvl1pPr>
              <a:defRPr>
                <a:solidFill>
                  <a:schemeClr val="bg1"/>
                </a:solidFill>
              </a:defRPr>
            </a:lvl1pPr>
          </a:lstStyle>
          <a:p>
            <a:fld id="{EA87306C-81BA-4795-A5CA-9392456A8C1E}" type="slidenum">
              <a:rPr lang="en-US" smtClean="0"/>
              <a:pPr/>
              <a:t>‹#›</a:t>
            </a:fld>
            <a:endParaRPr lang="en-US" dirty="0"/>
          </a:p>
        </p:txBody>
      </p:sp>
    </p:spTree>
    <p:extLst>
      <p:ext uri="{BB962C8B-B14F-4D97-AF65-F5344CB8AC3E}">
        <p14:creationId xmlns:p14="http://schemas.microsoft.com/office/powerpoint/2010/main" val="37062562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inancial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96D4A-16D3-4C35-A383-2DF039D54CF4}"/>
              </a:ext>
            </a:extLst>
          </p:cNvPr>
          <p:cNvSpPr>
            <a:spLocks noGrp="1"/>
          </p:cNvSpPr>
          <p:nvPr>
            <p:ph type="title" hasCustomPrompt="1"/>
          </p:nvPr>
        </p:nvSpPr>
        <p:spPr>
          <a:xfrm>
            <a:off x="819728" y="317739"/>
            <a:ext cx="4114800" cy="623923"/>
          </a:xfrm>
          <a:prstGeom prst="rect">
            <a:avLst/>
          </a:prstGeom>
        </p:spPr>
        <p:txBody>
          <a:bodyPr anchor="ctr"/>
          <a:lstStyle>
            <a:lvl1pPr>
              <a:defRPr sz="2400" cap="all" spc="100" baseline="0">
                <a:solidFill>
                  <a:schemeClr val="tx2"/>
                </a:solidFill>
              </a:defRPr>
            </a:lvl1pPr>
          </a:lstStyle>
          <a:p>
            <a:r>
              <a:rPr lang="en-US" dirty="0"/>
              <a:t>Click to add title</a:t>
            </a:r>
          </a:p>
        </p:txBody>
      </p:sp>
      <p:sp>
        <p:nvSpPr>
          <p:cNvPr id="10" name="Content Placeholder 9">
            <a:extLst>
              <a:ext uri="{FF2B5EF4-FFF2-40B4-BE49-F238E27FC236}">
                <a16:creationId xmlns:a16="http://schemas.microsoft.com/office/drawing/2014/main" id="{FF255611-8280-41F3-A5FA-821E144AEAE7}"/>
              </a:ext>
            </a:extLst>
          </p:cNvPr>
          <p:cNvSpPr>
            <a:spLocks noGrp="1"/>
          </p:cNvSpPr>
          <p:nvPr>
            <p:ph sz="quarter" idx="15" hasCustomPrompt="1"/>
          </p:nvPr>
        </p:nvSpPr>
        <p:spPr>
          <a:xfrm>
            <a:off x="914400" y="905856"/>
            <a:ext cx="5759450" cy="5047269"/>
          </a:xfrm>
          <a:prstGeom prst="rect">
            <a:avLst/>
          </a:prstGeom>
        </p:spPr>
        <p:txBody>
          <a:bodyPr/>
          <a:lstStyle>
            <a:lvl1pPr marL="0" indent="0">
              <a:buNone/>
              <a:defRPr sz="1800" cap="all" baseline="0">
                <a:solidFill>
                  <a:schemeClr val="accent5">
                    <a:lumMod val="50000"/>
                  </a:schemeClr>
                </a:solidFill>
              </a:defRPr>
            </a:lvl1pPr>
            <a:lvl2pPr marL="457200" indent="0">
              <a:buNone/>
              <a:defRPr sz="1600" cap="all" baseline="0">
                <a:solidFill>
                  <a:schemeClr val="accent5">
                    <a:lumMod val="50000"/>
                  </a:schemeClr>
                </a:solidFill>
              </a:defRPr>
            </a:lvl2pPr>
            <a:lvl3pPr marL="914400" indent="0">
              <a:buNone/>
              <a:defRPr sz="1400" cap="all" baseline="0">
                <a:solidFill>
                  <a:schemeClr val="accent5">
                    <a:lumMod val="50000"/>
                  </a:schemeClr>
                </a:solidFill>
              </a:defRPr>
            </a:lvl3pPr>
            <a:lvl4pPr marL="1371600" indent="0">
              <a:buNone/>
              <a:defRPr sz="1200" cap="all" baseline="0">
                <a:solidFill>
                  <a:schemeClr val="accent5">
                    <a:lumMod val="50000"/>
                  </a:schemeClr>
                </a:solidFill>
              </a:defRPr>
            </a:lvl4pPr>
            <a:lvl5pPr marL="1828800" indent="0">
              <a:buNone/>
              <a:defRPr sz="1200" cap="all" baseline="0">
                <a:solidFill>
                  <a:schemeClr val="accent5">
                    <a:lumMod val="50000"/>
                  </a:schemeClr>
                </a:solidFill>
              </a:defRPr>
            </a:lvl5pPr>
          </a:lstStyle>
          <a:p>
            <a:pPr lvl="0"/>
            <a:r>
              <a:rPr lang="en-US" dirty="0"/>
              <a:t>Click to add content</a:t>
            </a:r>
          </a:p>
        </p:txBody>
      </p:sp>
      <p:sp>
        <p:nvSpPr>
          <p:cNvPr id="3" name="Date Placeholder 2">
            <a:extLst>
              <a:ext uri="{FF2B5EF4-FFF2-40B4-BE49-F238E27FC236}">
                <a16:creationId xmlns:a16="http://schemas.microsoft.com/office/drawing/2014/main" id="{33453DB9-3C4B-4136-96D2-08A7D5AD418F}"/>
              </a:ext>
            </a:extLst>
          </p:cNvPr>
          <p:cNvSpPr>
            <a:spLocks noGrp="1"/>
          </p:cNvSpPr>
          <p:nvPr>
            <p:ph type="dt" sz="half" idx="10"/>
          </p:nvPr>
        </p:nvSpPr>
        <p:spPr>
          <a:xfrm>
            <a:off x="838200" y="6356350"/>
            <a:ext cx="2743200" cy="365125"/>
          </a:xfrm>
          <a:prstGeom prst="rect">
            <a:avLst/>
          </a:prstGeom>
        </p:spPr>
        <p:txBody>
          <a:bodyPr/>
          <a:lstStyle/>
          <a:p>
            <a:r>
              <a:rPr lang="en-US" dirty="0"/>
              <a:t>20XX</a:t>
            </a:r>
          </a:p>
        </p:txBody>
      </p:sp>
      <p:sp>
        <p:nvSpPr>
          <p:cNvPr id="4" name="Footer Placeholder 3">
            <a:extLst>
              <a:ext uri="{FF2B5EF4-FFF2-40B4-BE49-F238E27FC236}">
                <a16:creationId xmlns:a16="http://schemas.microsoft.com/office/drawing/2014/main" id="{81464841-801A-499A-BFD2-9731D2D89C25}"/>
              </a:ext>
            </a:extLst>
          </p:cNvPr>
          <p:cNvSpPr>
            <a:spLocks noGrp="1"/>
          </p:cNvSpPr>
          <p:nvPr>
            <p:ph type="ftr" sz="quarter" idx="11"/>
          </p:nvPr>
        </p:nvSpPr>
        <p:spPr>
          <a:xfrm>
            <a:off x="4038600" y="6356350"/>
            <a:ext cx="4114800" cy="365125"/>
          </a:xfrm>
          <a:prstGeom prst="rect">
            <a:avLst/>
          </a:prstGeom>
        </p:spPr>
        <p:txBody>
          <a:bodyPr/>
          <a:lstStyle/>
          <a:p>
            <a:r>
              <a:rPr lang="en-US" dirty="0"/>
              <a:t>Pitch deck</a:t>
            </a:r>
          </a:p>
        </p:txBody>
      </p:sp>
      <p:sp>
        <p:nvSpPr>
          <p:cNvPr id="8" name="Picture Placeholder 8">
            <a:extLst>
              <a:ext uri="{FF2B5EF4-FFF2-40B4-BE49-F238E27FC236}">
                <a16:creationId xmlns:a16="http://schemas.microsoft.com/office/drawing/2014/main" id="{A6BF61C1-4A8C-44D4-901D-E065B7B42A25}"/>
              </a:ext>
            </a:extLst>
          </p:cNvPr>
          <p:cNvSpPr>
            <a:spLocks noGrp="1"/>
          </p:cNvSpPr>
          <p:nvPr>
            <p:ph type="pic" sz="quarter" idx="14" hasCustomPrompt="1"/>
          </p:nvPr>
        </p:nvSpPr>
        <p:spPr>
          <a:xfrm>
            <a:off x="7598229" y="0"/>
            <a:ext cx="4593770" cy="6858000"/>
          </a:xfrm>
          <a:prstGeom prst="rect">
            <a:avLst/>
          </a:prstGeom>
        </p:spPr>
        <p:txBody>
          <a:bodyPr/>
          <a:lstStyle>
            <a:lvl1pPr marL="0" indent="0" algn="ctr">
              <a:buNone/>
              <a:defRPr/>
            </a:lvl1pPr>
          </a:lstStyle>
          <a:p>
            <a:r>
              <a:rPr lang="en-US" dirty="0"/>
              <a:t>Click to add photo</a:t>
            </a:r>
          </a:p>
        </p:txBody>
      </p:sp>
      <p:sp>
        <p:nvSpPr>
          <p:cNvPr id="5" name="Slide Number Placeholder 4">
            <a:extLst>
              <a:ext uri="{FF2B5EF4-FFF2-40B4-BE49-F238E27FC236}">
                <a16:creationId xmlns:a16="http://schemas.microsoft.com/office/drawing/2014/main" id="{F9C78F9D-CD73-4D53-A871-D6C0B643A68D}"/>
              </a:ext>
            </a:extLst>
          </p:cNvPr>
          <p:cNvSpPr>
            <a:spLocks noGrp="1"/>
          </p:cNvSpPr>
          <p:nvPr>
            <p:ph type="sldNum" sz="quarter" idx="12"/>
          </p:nvPr>
        </p:nvSpPr>
        <p:spPr>
          <a:xfrm>
            <a:off x="8610600" y="6356350"/>
            <a:ext cx="2743200" cy="365125"/>
          </a:xfrm>
          <a:prstGeom prst="rect">
            <a:avLst/>
          </a:prstGeom>
        </p:spPr>
        <p:txBody>
          <a:bodyPr/>
          <a:lstStyle>
            <a:lvl1pPr>
              <a:defRPr>
                <a:solidFill>
                  <a:schemeClr val="bg1"/>
                </a:solidFill>
                <a:effectLst>
                  <a:outerShdw blurRad="38100" dist="38100" dir="2700000" algn="tl">
                    <a:srgbClr val="000000">
                      <a:alpha val="43137"/>
                    </a:srgbClr>
                  </a:outerShdw>
                </a:effectLst>
              </a:defRPr>
            </a:lvl1pPr>
          </a:lstStyle>
          <a:p>
            <a:fld id="{EA87306C-81BA-4795-A5CA-9392456A8C1E}" type="slidenum">
              <a:rPr lang="en-US" smtClean="0"/>
              <a:pPr/>
              <a:t>‹#›</a:t>
            </a:fld>
            <a:endParaRPr lang="en-US" dirty="0"/>
          </a:p>
        </p:txBody>
      </p:sp>
    </p:spTree>
    <p:extLst>
      <p:ext uri="{BB962C8B-B14F-4D97-AF65-F5344CB8AC3E}">
        <p14:creationId xmlns:p14="http://schemas.microsoft.com/office/powerpoint/2010/main" val="13788064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Our Team 4-Up">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7726902C-381D-4629-AF04-0689A76C513B}"/>
              </a:ext>
              <a:ext uri="{C183D7F6-B498-43B3-948B-1728B52AA6E4}">
                <adec:decorative xmlns:adec="http://schemas.microsoft.com/office/drawing/2017/decorative" val="1"/>
              </a:ext>
            </a:extLst>
          </p:cNvPr>
          <p:cNvSpPr/>
          <p:nvPr userDrawn="1"/>
        </p:nvSpPr>
        <p:spPr>
          <a:xfrm>
            <a:off x="-1" y="4354286"/>
            <a:ext cx="12192001" cy="2503713"/>
          </a:xfrm>
          <a:prstGeom prst="rect">
            <a:avLst/>
          </a:prstGeom>
          <a:solidFill>
            <a:schemeClr val="accent5">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480C3F3-53A4-4049-96CE-C6C4EB9DA62C}"/>
              </a:ext>
            </a:extLst>
          </p:cNvPr>
          <p:cNvSpPr>
            <a:spLocks noGrp="1"/>
          </p:cNvSpPr>
          <p:nvPr>
            <p:ph type="title" hasCustomPrompt="1"/>
          </p:nvPr>
        </p:nvSpPr>
        <p:spPr>
          <a:xfrm>
            <a:off x="4038600" y="544286"/>
            <a:ext cx="4114800" cy="747929"/>
          </a:xfrm>
          <a:prstGeom prst="rect">
            <a:avLst/>
          </a:prstGeom>
        </p:spPr>
        <p:txBody>
          <a:bodyPr anchor="ctr"/>
          <a:lstStyle>
            <a:lvl1pPr algn="ctr">
              <a:defRPr sz="2400" cap="all" spc="100" baseline="0">
                <a:solidFill>
                  <a:schemeClr val="accent2"/>
                </a:solidFill>
              </a:defRPr>
            </a:lvl1pPr>
          </a:lstStyle>
          <a:p>
            <a:r>
              <a:rPr lang="en-US" dirty="0"/>
              <a:t>Click to add title</a:t>
            </a:r>
          </a:p>
        </p:txBody>
      </p:sp>
      <p:sp>
        <p:nvSpPr>
          <p:cNvPr id="10" name="Picture Placeholder 9">
            <a:extLst>
              <a:ext uri="{FF2B5EF4-FFF2-40B4-BE49-F238E27FC236}">
                <a16:creationId xmlns:a16="http://schemas.microsoft.com/office/drawing/2014/main" id="{3F669E6E-28BD-4FC9-BFB3-B42707D25AE2}"/>
              </a:ext>
            </a:extLst>
          </p:cNvPr>
          <p:cNvSpPr>
            <a:spLocks noGrp="1"/>
          </p:cNvSpPr>
          <p:nvPr>
            <p:ph type="pic" sz="quarter" idx="14" hasCustomPrompt="1"/>
          </p:nvPr>
        </p:nvSpPr>
        <p:spPr>
          <a:xfrm>
            <a:off x="897731" y="2427897"/>
            <a:ext cx="2099702" cy="2115227"/>
          </a:xfrm>
          <a:prstGeom prst="rect">
            <a:avLst/>
          </a:prstGeom>
        </p:spPr>
        <p:txBody>
          <a:bodyPr/>
          <a:lstStyle>
            <a:lvl1pPr marL="0" indent="0" algn="ctr">
              <a:buNone/>
              <a:defRPr/>
            </a:lvl1pPr>
          </a:lstStyle>
          <a:p>
            <a:r>
              <a:rPr lang="en-US" dirty="0"/>
              <a:t>Click to add photo</a:t>
            </a:r>
          </a:p>
        </p:txBody>
      </p:sp>
      <p:sp>
        <p:nvSpPr>
          <p:cNvPr id="14" name="Text Placeholder 10">
            <a:extLst>
              <a:ext uri="{FF2B5EF4-FFF2-40B4-BE49-F238E27FC236}">
                <a16:creationId xmlns:a16="http://schemas.microsoft.com/office/drawing/2014/main" id="{B0CE1D3C-6E95-41C8-9202-B6BACEA97CBA}"/>
              </a:ext>
            </a:extLst>
          </p:cNvPr>
          <p:cNvSpPr>
            <a:spLocks noGrp="1"/>
          </p:cNvSpPr>
          <p:nvPr>
            <p:ph type="body" sz="quarter" idx="18" hasCustomPrompt="1"/>
          </p:nvPr>
        </p:nvSpPr>
        <p:spPr>
          <a:xfrm>
            <a:off x="703729" y="4731112"/>
            <a:ext cx="2487705" cy="531393"/>
          </a:xfrm>
          <a:prstGeom prst="rect">
            <a:avLst/>
          </a:prstGeom>
        </p:spPr>
        <p:txBody>
          <a:bodyPr anchor="b"/>
          <a:lstStyle>
            <a:lvl1pPr marL="0" indent="0" algn="ctr">
              <a:buNone/>
              <a:defRPr sz="1800" cap="all" spc="100" baseline="0">
                <a:solidFill>
                  <a:schemeClr val="accent4">
                    <a:lumMod val="50000"/>
                  </a:schemeClr>
                </a:solidFill>
                <a:latin typeface="+mj-lt"/>
              </a:defRPr>
            </a:lvl1pPr>
          </a:lstStyle>
          <a:p>
            <a:pPr lvl="0"/>
            <a:r>
              <a:rPr lang="en-US" dirty="0"/>
              <a:t>Add name</a:t>
            </a:r>
          </a:p>
        </p:txBody>
      </p:sp>
      <p:sp>
        <p:nvSpPr>
          <p:cNvPr id="15" name="Text Placeholder 10">
            <a:extLst>
              <a:ext uri="{FF2B5EF4-FFF2-40B4-BE49-F238E27FC236}">
                <a16:creationId xmlns:a16="http://schemas.microsoft.com/office/drawing/2014/main" id="{A90F4B16-F669-4D35-8B6D-5DE38097DD9A}"/>
              </a:ext>
            </a:extLst>
          </p:cNvPr>
          <p:cNvSpPr>
            <a:spLocks noGrp="1"/>
          </p:cNvSpPr>
          <p:nvPr>
            <p:ph type="body" sz="quarter" idx="19" hasCustomPrompt="1"/>
          </p:nvPr>
        </p:nvSpPr>
        <p:spPr>
          <a:xfrm>
            <a:off x="703728" y="5199750"/>
            <a:ext cx="2487705" cy="531393"/>
          </a:xfrm>
          <a:prstGeom prst="rect">
            <a:avLst/>
          </a:prstGeom>
        </p:spPr>
        <p:txBody>
          <a:bodyPr anchor="t"/>
          <a:lstStyle>
            <a:lvl1pPr marL="0" indent="0" algn="ctr">
              <a:buNone/>
              <a:defRPr sz="1400" cap="none" spc="100" baseline="0">
                <a:solidFill>
                  <a:schemeClr val="tx1"/>
                </a:solidFill>
                <a:latin typeface="+mn-lt"/>
              </a:defRPr>
            </a:lvl1pPr>
          </a:lstStyle>
          <a:p>
            <a:pPr lvl="0"/>
            <a:r>
              <a:rPr lang="en-US" dirty="0"/>
              <a:t>Add title</a:t>
            </a:r>
          </a:p>
        </p:txBody>
      </p:sp>
      <p:sp>
        <p:nvSpPr>
          <p:cNvPr id="17" name="Rectangle 16">
            <a:extLst>
              <a:ext uri="{FF2B5EF4-FFF2-40B4-BE49-F238E27FC236}">
                <a16:creationId xmlns:a16="http://schemas.microsoft.com/office/drawing/2014/main" id="{E90D56BE-BB71-4ADC-B308-883B7BB63CDE}"/>
              </a:ext>
              <a:ext uri="{C183D7F6-B498-43B3-948B-1728B52AA6E4}">
                <adec:decorative xmlns:adec="http://schemas.microsoft.com/office/drawing/2017/decorative" val="1"/>
              </a:ext>
            </a:extLst>
          </p:cNvPr>
          <p:cNvSpPr/>
          <p:nvPr userDrawn="1"/>
        </p:nvSpPr>
        <p:spPr>
          <a:xfrm>
            <a:off x="703729" y="2239910"/>
            <a:ext cx="2487706" cy="2491201"/>
          </a:xfrm>
          <a:prstGeom prst="rect">
            <a:avLst/>
          </a:prstGeom>
          <a:noFill/>
          <a:ln w="2857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Picture Placeholder 9">
            <a:extLst>
              <a:ext uri="{FF2B5EF4-FFF2-40B4-BE49-F238E27FC236}">
                <a16:creationId xmlns:a16="http://schemas.microsoft.com/office/drawing/2014/main" id="{24532133-7BD7-49DF-96C1-B4A992CE4DF0}"/>
              </a:ext>
            </a:extLst>
          </p:cNvPr>
          <p:cNvSpPr>
            <a:spLocks noGrp="1"/>
          </p:cNvSpPr>
          <p:nvPr>
            <p:ph type="pic" sz="quarter" idx="20" hasCustomPrompt="1"/>
          </p:nvPr>
        </p:nvSpPr>
        <p:spPr>
          <a:xfrm>
            <a:off x="3667826" y="2427897"/>
            <a:ext cx="2099702" cy="2115227"/>
          </a:xfrm>
          <a:prstGeom prst="rect">
            <a:avLst/>
          </a:prstGeom>
        </p:spPr>
        <p:txBody>
          <a:bodyPr/>
          <a:lstStyle>
            <a:lvl1pPr marL="0" indent="0" algn="ctr">
              <a:buNone/>
              <a:defRPr/>
            </a:lvl1pPr>
          </a:lstStyle>
          <a:p>
            <a:r>
              <a:rPr lang="en-US" dirty="0"/>
              <a:t>Click to add photo</a:t>
            </a:r>
          </a:p>
        </p:txBody>
      </p:sp>
      <p:sp>
        <p:nvSpPr>
          <p:cNvPr id="19" name="Rectangle 18">
            <a:extLst>
              <a:ext uri="{FF2B5EF4-FFF2-40B4-BE49-F238E27FC236}">
                <a16:creationId xmlns:a16="http://schemas.microsoft.com/office/drawing/2014/main" id="{4AF4F5B9-821C-4A57-B5E2-055949CECC07}"/>
              </a:ext>
              <a:ext uri="{C183D7F6-B498-43B3-948B-1728B52AA6E4}">
                <adec:decorative xmlns:adec="http://schemas.microsoft.com/office/drawing/2017/decorative" val="1"/>
              </a:ext>
            </a:extLst>
          </p:cNvPr>
          <p:cNvSpPr/>
          <p:nvPr userDrawn="1"/>
        </p:nvSpPr>
        <p:spPr>
          <a:xfrm>
            <a:off x="3473824" y="2239910"/>
            <a:ext cx="2487706" cy="2491201"/>
          </a:xfrm>
          <a:prstGeom prst="rect">
            <a:avLst/>
          </a:prstGeom>
          <a:noFill/>
          <a:ln w="2857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ext Placeholder 10">
            <a:extLst>
              <a:ext uri="{FF2B5EF4-FFF2-40B4-BE49-F238E27FC236}">
                <a16:creationId xmlns:a16="http://schemas.microsoft.com/office/drawing/2014/main" id="{63893EB3-C98E-4A69-A71C-7C922128375E}"/>
              </a:ext>
            </a:extLst>
          </p:cNvPr>
          <p:cNvSpPr>
            <a:spLocks noGrp="1"/>
          </p:cNvSpPr>
          <p:nvPr>
            <p:ph type="body" sz="quarter" idx="23" hasCustomPrompt="1"/>
          </p:nvPr>
        </p:nvSpPr>
        <p:spPr>
          <a:xfrm>
            <a:off x="3473826" y="4731112"/>
            <a:ext cx="2487705" cy="531393"/>
          </a:xfrm>
          <a:prstGeom prst="rect">
            <a:avLst/>
          </a:prstGeom>
        </p:spPr>
        <p:txBody>
          <a:bodyPr anchor="b"/>
          <a:lstStyle>
            <a:lvl1pPr marL="0" indent="0" algn="ctr">
              <a:buNone/>
              <a:defRPr sz="1800" cap="all" spc="100" baseline="0">
                <a:solidFill>
                  <a:schemeClr val="accent4">
                    <a:lumMod val="50000"/>
                  </a:schemeClr>
                </a:solidFill>
                <a:latin typeface="+mj-lt"/>
              </a:defRPr>
            </a:lvl1pPr>
          </a:lstStyle>
          <a:p>
            <a:pPr lvl="0"/>
            <a:r>
              <a:rPr lang="en-US" dirty="0"/>
              <a:t>Add name</a:t>
            </a:r>
          </a:p>
        </p:txBody>
      </p:sp>
      <p:sp>
        <p:nvSpPr>
          <p:cNvPr id="27" name="Text Placeholder 10">
            <a:extLst>
              <a:ext uri="{FF2B5EF4-FFF2-40B4-BE49-F238E27FC236}">
                <a16:creationId xmlns:a16="http://schemas.microsoft.com/office/drawing/2014/main" id="{5D0352AF-E877-45F2-9868-A8A1E017A91E}"/>
              </a:ext>
            </a:extLst>
          </p:cNvPr>
          <p:cNvSpPr>
            <a:spLocks noGrp="1"/>
          </p:cNvSpPr>
          <p:nvPr>
            <p:ph type="body" sz="quarter" idx="24" hasCustomPrompt="1"/>
          </p:nvPr>
        </p:nvSpPr>
        <p:spPr>
          <a:xfrm>
            <a:off x="3473825" y="5199750"/>
            <a:ext cx="2487705" cy="531393"/>
          </a:xfrm>
          <a:prstGeom prst="rect">
            <a:avLst/>
          </a:prstGeom>
        </p:spPr>
        <p:txBody>
          <a:bodyPr anchor="t"/>
          <a:lstStyle>
            <a:lvl1pPr marL="0" indent="0" algn="ctr">
              <a:buNone/>
              <a:defRPr sz="1400" cap="none" spc="100" baseline="0">
                <a:solidFill>
                  <a:schemeClr val="tx1"/>
                </a:solidFill>
                <a:latin typeface="+mn-lt"/>
              </a:defRPr>
            </a:lvl1pPr>
          </a:lstStyle>
          <a:p>
            <a:pPr lvl="0"/>
            <a:r>
              <a:rPr lang="en-US" dirty="0"/>
              <a:t>Add title</a:t>
            </a:r>
          </a:p>
        </p:txBody>
      </p:sp>
      <p:sp>
        <p:nvSpPr>
          <p:cNvPr id="20" name="Picture Placeholder 9">
            <a:extLst>
              <a:ext uri="{FF2B5EF4-FFF2-40B4-BE49-F238E27FC236}">
                <a16:creationId xmlns:a16="http://schemas.microsoft.com/office/drawing/2014/main" id="{750DAF93-603B-44B6-99DC-79A63DC3A1F4}"/>
              </a:ext>
            </a:extLst>
          </p:cNvPr>
          <p:cNvSpPr>
            <a:spLocks noGrp="1"/>
          </p:cNvSpPr>
          <p:nvPr>
            <p:ph type="pic" sz="quarter" idx="21" hasCustomPrompt="1"/>
          </p:nvPr>
        </p:nvSpPr>
        <p:spPr>
          <a:xfrm>
            <a:off x="6437921" y="2427897"/>
            <a:ext cx="2099702" cy="2115227"/>
          </a:xfrm>
          <a:prstGeom prst="rect">
            <a:avLst/>
          </a:prstGeom>
        </p:spPr>
        <p:txBody>
          <a:bodyPr/>
          <a:lstStyle>
            <a:lvl1pPr marL="0" indent="0" algn="ctr">
              <a:buNone/>
              <a:defRPr/>
            </a:lvl1pPr>
          </a:lstStyle>
          <a:p>
            <a:r>
              <a:rPr lang="en-US" dirty="0"/>
              <a:t>Click to add photo</a:t>
            </a:r>
          </a:p>
        </p:txBody>
      </p:sp>
      <p:sp>
        <p:nvSpPr>
          <p:cNvPr id="21" name="Rectangle 20">
            <a:extLst>
              <a:ext uri="{FF2B5EF4-FFF2-40B4-BE49-F238E27FC236}">
                <a16:creationId xmlns:a16="http://schemas.microsoft.com/office/drawing/2014/main" id="{C372AD67-26BA-4843-BAFE-B661A05BBE9D}"/>
              </a:ext>
              <a:ext uri="{C183D7F6-B498-43B3-948B-1728B52AA6E4}">
                <adec:decorative xmlns:adec="http://schemas.microsoft.com/office/drawing/2017/decorative" val="1"/>
              </a:ext>
            </a:extLst>
          </p:cNvPr>
          <p:cNvSpPr/>
          <p:nvPr userDrawn="1"/>
        </p:nvSpPr>
        <p:spPr>
          <a:xfrm>
            <a:off x="6243919" y="2239910"/>
            <a:ext cx="2487706" cy="2491201"/>
          </a:xfrm>
          <a:prstGeom prst="rect">
            <a:avLst/>
          </a:prstGeom>
          <a:noFill/>
          <a:ln w="2857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FE0EAD7F-FBD0-4EA0-A7E7-5E65604B4716}"/>
              </a:ext>
              <a:ext uri="{C183D7F6-B498-43B3-948B-1728B52AA6E4}">
                <adec:decorative xmlns:adec="http://schemas.microsoft.com/office/drawing/2017/decorative" val="1"/>
              </a:ext>
            </a:extLst>
          </p:cNvPr>
          <p:cNvSpPr/>
          <p:nvPr userDrawn="1"/>
        </p:nvSpPr>
        <p:spPr>
          <a:xfrm>
            <a:off x="9014014" y="2239910"/>
            <a:ext cx="2487706" cy="2491201"/>
          </a:xfrm>
          <a:prstGeom prst="rect">
            <a:avLst/>
          </a:prstGeom>
          <a:noFill/>
          <a:ln w="2857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Text Placeholder 10">
            <a:extLst>
              <a:ext uri="{FF2B5EF4-FFF2-40B4-BE49-F238E27FC236}">
                <a16:creationId xmlns:a16="http://schemas.microsoft.com/office/drawing/2014/main" id="{DA3EAA29-D608-4031-9C0E-0610D1886CA5}"/>
              </a:ext>
            </a:extLst>
          </p:cNvPr>
          <p:cNvSpPr>
            <a:spLocks noGrp="1"/>
          </p:cNvSpPr>
          <p:nvPr>
            <p:ph type="body" sz="quarter" idx="25" hasCustomPrompt="1"/>
          </p:nvPr>
        </p:nvSpPr>
        <p:spPr>
          <a:xfrm>
            <a:off x="6243921" y="4731112"/>
            <a:ext cx="2487705" cy="531393"/>
          </a:xfrm>
          <a:prstGeom prst="rect">
            <a:avLst/>
          </a:prstGeom>
        </p:spPr>
        <p:txBody>
          <a:bodyPr anchor="b"/>
          <a:lstStyle>
            <a:lvl1pPr marL="0" indent="0" algn="ctr">
              <a:buNone/>
              <a:defRPr sz="1800" cap="all" spc="100" baseline="0">
                <a:solidFill>
                  <a:schemeClr val="accent4">
                    <a:lumMod val="50000"/>
                  </a:schemeClr>
                </a:solidFill>
                <a:latin typeface="+mj-lt"/>
              </a:defRPr>
            </a:lvl1pPr>
          </a:lstStyle>
          <a:p>
            <a:pPr lvl="0"/>
            <a:r>
              <a:rPr lang="en-US" dirty="0"/>
              <a:t>Add name</a:t>
            </a:r>
          </a:p>
        </p:txBody>
      </p:sp>
      <p:sp>
        <p:nvSpPr>
          <p:cNvPr id="29" name="Text Placeholder 10">
            <a:extLst>
              <a:ext uri="{FF2B5EF4-FFF2-40B4-BE49-F238E27FC236}">
                <a16:creationId xmlns:a16="http://schemas.microsoft.com/office/drawing/2014/main" id="{1DC4676B-9880-4C33-A8A2-88FB0944CF3B}"/>
              </a:ext>
            </a:extLst>
          </p:cNvPr>
          <p:cNvSpPr>
            <a:spLocks noGrp="1"/>
          </p:cNvSpPr>
          <p:nvPr>
            <p:ph type="body" sz="quarter" idx="26" hasCustomPrompt="1"/>
          </p:nvPr>
        </p:nvSpPr>
        <p:spPr>
          <a:xfrm>
            <a:off x="6243920" y="5199750"/>
            <a:ext cx="2487705" cy="531393"/>
          </a:xfrm>
          <a:prstGeom prst="rect">
            <a:avLst/>
          </a:prstGeom>
        </p:spPr>
        <p:txBody>
          <a:bodyPr anchor="t"/>
          <a:lstStyle>
            <a:lvl1pPr marL="0" indent="0" algn="ctr">
              <a:buNone/>
              <a:defRPr sz="1400" cap="none" spc="100" baseline="0">
                <a:solidFill>
                  <a:schemeClr val="tx1"/>
                </a:solidFill>
                <a:latin typeface="+mn-lt"/>
              </a:defRPr>
            </a:lvl1pPr>
          </a:lstStyle>
          <a:p>
            <a:pPr lvl="0"/>
            <a:r>
              <a:rPr lang="en-US" dirty="0"/>
              <a:t>Add title</a:t>
            </a:r>
          </a:p>
        </p:txBody>
      </p:sp>
      <p:sp>
        <p:nvSpPr>
          <p:cNvPr id="24" name="Picture Placeholder 9">
            <a:extLst>
              <a:ext uri="{FF2B5EF4-FFF2-40B4-BE49-F238E27FC236}">
                <a16:creationId xmlns:a16="http://schemas.microsoft.com/office/drawing/2014/main" id="{AF6D479F-D265-4CD5-88BE-FC37AFC5FF4B}"/>
              </a:ext>
            </a:extLst>
          </p:cNvPr>
          <p:cNvSpPr>
            <a:spLocks noGrp="1"/>
          </p:cNvSpPr>
          <p:nvPr>
            <p:ph type="pic" sz="quarter" idx="22" hasCustomPrompt="1"/>
          </p:nvPr>
        </p:nvSpPr>
        <p:spPr>
          <a:xfrm>
            <a:off x="9208016" y="2427897"/>
            <a:ext cx="2099702" cy="2115227"/>
          </a:xfrm>
          <a:prstGeom prst="rect">
            <a:avLst/>
          </a:prstGeom>
        </p:spPr>
        <p:txBody>
          <a:bodyPr/>
          <a:lstStyle>
            <a:lvl1pPr marL="0" indent="0" algn="ctr">
              <a:buNone/>
              <a:defRPr/>
            </a:lvl1pPr>
          </a:lstStyle>
          <a:p>
            <a:r>
              <a:rPr lang="en-US" dirty="0"/>
              <a:t>Click to add photo</a:t>
            </a:r>
          </a:p>
        </p:txBody>
      </p:sp>
      <p:sp>
        <p:nvSpPr>
          <p:cNvPr id="30" name="Text Placeholder 10">
            <a:extLst>
              <a:ext uri="{FF2B5EF4-FFF2-40B4-BE49-F238E27FC236}">
                <a16:creationId xmlns:a16="http://schemas.microsoft.com/office/drawing/2014/main" id="{ED618ADF-296A-4300-A8AE-A1837B390A9F}"/>
              </a:ext>
            </a:extLst>
          </p:cNvPr>
          <p:cNvSpPr>
            <a:spLocks noGrp="1"/>
          </p:cNvSpPr>
          <p:nvPr>
            <p:ph type="body" sz="quarter" idx="27" hasCustomPrompt="1"/>
          </p:nvPr>
        </p:nvSpPr>
        <p:spPr>
          <a:xfrm>
            <a:off x="9014015" y="4731112"/>
            <a:ext cx="2487705" cy="531393"/>
          </a:xfrm>
          <a:prstGeom prst="rect">
            <a:avLst/>
          </a:prstGeom>
        </p:spPr>
        <p:txBody>
          <a:bodyPr anchor="b"/>
          <a:lstStyle>
            <a:lvl1pPr marL="0" indent="0" algn="ctr">
              <a:buNone/>
              <a:defRPr sz="1800" cap="all" spc="100" baseline="0">
                <a:solidFill>
                  <a:schemeClr val="accent4">
                    <a:lumMod val="50000"/>
                  </a:schemeClr>
                </a:solidFill>
                <a:latin typeface="+mj-lt"/>
              </a:defRPr>
            </a:lvl1pPr>
          </a:lstStyle>
          <a:p>
            <a:pPr lvl="0"/>
            <a:r>
              <a:rPr lang="en-US" dirty="0"/>
              <a:t>Add name</a:t>
            </a:r>
          </a:p>
        </p:txBody>
      </p:sp>
      <p:sp>
        <p:nvSpPr>
          <p:cNvPr id="31" name="Text Placeholder 10">
            <a:extLst>
              <a:ext uri="{FF2B5EF4-FFF2-40B4-BE49-F238E27FC236}">
                <a16:creationId xmlns:a16="http://schemas.microsoft.com/office/drawing/2014/main" id="{CA503612-3331-4786-8298-4A1E0C1C75DD}"/>
              </a:ext>
            </a:extLst>
          </p:cNvPr>
          <p:cNvSpPr>
            <a:spLocks noGrp="1"/>
          </p:cNvSpPr>
          <p:nvPr>
            <p:ph type="body" sz="quarter" idx="28" hasCustomPrompt="1"/>
          </p:nvPr>
        </p:nvSpPr>
        <p:spPr>
          <a:xfrm>
            <a:off x="9014014" y="5199750"/>
            <a:ext cx="2487705" cy="531393"/>
          </a:xfrm>
          <a:prstGeom prst="rect">
            <a:avLst/>
          </a:prstGeom>
        </p:spPr>
        <p:txBody>
          <a:bodyPr anchor="t"/>
          <a:lstStyle>
            <a:lvl1pPr marL="0" indent="0" algn="ctr">
              <a:buNone/>
              <a:defRPr sz="1400" cap="none" spc="100" baseline="0">
                <a:solidFill>
                  <a:schemeClr val="tx1"/>
                </a:solidFill>
                <a:latin typeface="+mn-lt"/>
              </a:defRPr>
            </a:lvl1pPr>
          </a:lstStyle>
          <a:p>
            <a:pPr lvl="0"/>
            <a:r>
              <a:rPr lang="en-US" dirty="0"/>
              <a:t>Add title</a:t>
            </a:r>
          </a:p>
        </p:txBody>
      </p:sp>
      <p:sp>
        <p:nvSpPr>
          <p:cNvPr id="3" name="Date Placeholder 2">
            <a:extLst>
              <a:ext uri="{FF2B5EF4-FFF2-40B4-BE49-F238E27FC236}">
                <a16:creationId xmlns:a16="http://schemas.microsoft.com/office/drawing/2014/main" id="{75A1D0F5-2B0B-4318-B5DC-AECB09851E41}"/>
              </a:ext>
            </a:extLst>
          </p:cNvPr>
          <p:cNvSpPr>
            <a:spLocks noGrp="1"/>
          </p:cNvSpPr>
          <p:nvPr>
            <p:ph type="dt" sz="half" idx="10"/>
          </p:nvPr>
        </p:nvSpPr>
        <p:spPr>
          <a:xfrm>
            <a:off x="838200" y="6356350"/>
            <a:ext cx="2743200" cy="365125"/>
          </a:xfrm>
          <a:prstGeom prst="rect">
            <a:avLst/>
          </a:prstGeom>
        </p:spPr>
        <p:txBody>
          <a:bodyPr/>
          <a:lstStyle/>
          <a:p>
            <a:r>
              <a:rPr lang="en-US" dirty="0"/>
              <a:t>20XX</a:t>
            </a:r>
          </a:p>
        </p:txBody>
      </p:sp>
      <p:sp>
        <p:nvSpPr>
          <p:cNvPr id="4" name="Footer Placeholder 3">
            <a:extLst>
              <a:ext uri="{FF2B5EF4-FFF2-40B4-BE49-F238E27FC236}">
                <a16:creationId xmlns:a16="http://schemas.microsoft.com/office/drawing/2014/main" id="{E63A8939-F5BE-47FA-AE2F-AF66C45B1355}"/>
              </a:ext>
            </a:extLst>
          </p:cNvPr>
          <p:cNvSpPr>
            <a:spLocks noGrp="1"/>
          </p:cNvSpPr>
          <p:nvPr>
            <p:ph type="ftr" sz="quarter" idx="11"/>
          </p:nvPr>
        </p:nvSpPr>
        <p:spPr>
          <a:xfrm>
            <a:off x="4038600" y="6356350"/>
            <a:ext cx="4114800" cy="365125"/>
          </a:xfrm>
          <a:prstGeom prst="rect">
            <a:avLst/>
          </a:prstGeom>
        </p:spPr>
        <p:txBody>
          <a:bodyPr/>
          <a:lstStyle/>
          <a:p>
            <a:r>
              <a:rPr lang="en-US" dirty="0"/>
              <a:t>Pitch deck</a:t>
            </a:r>
          </a:p>
        </p:txBody>
      </p:sp>
      <p:sp>
        <p:nvSpPr>
          <p:cNvPr id="5" name="Slide Number Placeholder 4">
            <a:extLst>
              <a:ext uri="{FF2B5EF4-FFF2-40B4-BE49-F238E27FC236}">
                <a16:creationId xmlns:a16="http://schemas.microsoft.com/office/drawing/2014/main" id="{798A3F37-FB91-4420-832B-EA39AE37BFF9}"/>
              </a:ext>
            </a:extLst>
          </p:cNvPr>
          <p:cNvSpPr>
            <a:spLocks noGrp="1"/>
          </p:cNvSpPr>
          <p:nvPr>
            <p:ph type="sldNum" sz="quarter" idx="12"/>
          </p:nvPr>
        </p:nvSpPr>
        <p:spPr>
          <a:xfrm>
            <a:off x="8610600" y="6356350"/>
            <a:ext cx="2743200" cy="365125"/>
          </a:xfrm>
          <a:prstGeom prst="rect">
            <a:avLst/>
          </a:prstGeom>
        </p:spPr>
        <p:txBody>
          <a:bodyPr/>
          <a:lstStyle/>
          <a:p>
            <a:fld id="{EA87306C-81BA-4795-A5CA-9392456A8C1E}" type="slidenum">
              <a:rPr lang="en-US" smtClean="0"/>
              <a:pPr/>
              <a:t>‹#›</a:t>
            </a:fld>
            <a:endParaRPr lang="en-US" dirty="0"/>
          </a:p>
        </p:txBody>
      </p:sp>
    </p:spTree>
    <p:extLst>
      <p:ext uri="{BB962C8B-B14F-4D97-AF65-F5344CB8AC3E}">
        <p14:creationId xmlns:p14="http://schemas.microsoft.com/office/powerpoint/2010/main" val="7232596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Our Team 8-Up">
    <p:spTree>
      <p:nvGrpSpPr>
        <p:cNvPr id="1" name=""/>
        <p:cNvGrpSpPr/>
        <p:nvPr/>
      </p:nvGrpSpPr>
      <p:grpSpPr>
        <a:xfrm>
          <a:off x="0" y="0"/>
          <a:ext cx="0" cy="0"/>
          <a:chOff x="0" y="0"/>
          <a:chExt cx="0" cy="0"/>
        </a:xfrm>
      </p:grpSpPr>
      <p:sp>
        <p:nvSpPr>
          <p:cNvPr id="77" name="Rectangle 76">
            <a:extLst>
              <a:ext uri="{FF2B5EF4-FFF2-40B4-BE49-F238E27FC236}">
                <a16:creationId xmlns:a16="http://schemas.microsoft.com/office/drawing/2014/main" id="{B70B2057-9B78-4391-A15F-27A41A72F11D}"/>
              </a:ext>
              <a:ext uri="{C183D7F6-B498-43B3-948B-1728B52AA6E4}">
                <adec:decorative xmlns:adec="http://schemas.microsoft.com/office/drawing/2017/decorative" val="1"/>
              </a:ext>
            </a:extLst>
          </p:cNvPr>
          <p:cNvSpPr/>
          <p:nvPr userDrawn="1"/>
        </p:nvSpPr>
        <p:spPr>
          <a:xfrm>
            <a:off x="-1" y="4354286"/>
            <a:ext cx="12192001" cy="2503713"/>
          </a:xfrm>
          <a:prstGeom prst="rect">
            <a:avLst/>
          </a:prstGeom>
          <a:solidFill>
            <a:schemeClr val="accent5">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AB059CD-37AB-48A3-9976-0B38FF7A5A95}"/>
              </a:ext>
            </a:extLst>
          </p:cNvPr>
          <p:cNvSpPr>
            <a:spLocks noGrp="1"/>
          </p:cNvSpPr>
          <p:nvPr>
            <p:ph type="title" hasCustomPrompt="1"/>
          </p:nvPr>
        </p:nvSpPr>
        <p:spPr>
          <a:xfrm>
            <a:off x="4097106" y="589720"/>
            <a:ext cx="4006114" cy="657784"/>
          </a:xfrm>
          <a:prstGeom prst="rect">
            <a:avLst/>
          </a:prstGeom>
        </p:spPr>
        <p:txBody>
          <a:bodyPr anchor="ctr"/>
          <a:lstStyle>
            <a:lvl1pPr algn="ctr">
              <a:defRPr sz="2400" cap="all" spc="100" baseline="0">
                <a:solidFill>
                  <a:schemeClr val="accent2"/>
                </a:solidFill>
              </a:defRPr>
            </a:lvl1pPr>
          </a:lstStyle>
          <a:p>
            <a:r>
              <a:rPr lang="en-US" dirty="0"/>
              <a:t>Click to add title</a:t>
            </a:r>
          </a:p>
        </p:txBody>
      </p:sp>
      <p:sp>
        <p:nvSpPr>
          <p:cNvPr id="10" name="Picture Placeholder 9">
            <a:extLst>
              <a:ext uri="{FF2B5EF4-FFF2-40B4-BE49-F238E27FC236}">
                <a16:creationId xmlns:a16="http://schemas.microsoft.com/office/drawing/2014/main" id="{236E0B0A-0B1B-438D-8971-570ACA956B88}"/>
              </a:ext>
            </a:extLst>
          </p:cNvPr>
          <p:cNvSpPr>
            <a:spLocks noGrp="1"/>
          </p:cNvSpPr>
          <p:nvPr>
            <p:ph type="pic" sz="quarter" idx="14" hasCustomPrompt="1"/>
          </p:nvPr>
        </p:nvSpPr>
        <p:spPr>
          <a:xfrm>
            <a:off x="1564029" y="1862038"/>
            <a:ext cx="1243292" cy="1144666"/>
          </a:xfrm>
          <a:prstGeom prst="rect">
            <a:avLst/>
          </a:prstGeom>
        </p:spPr>
        <p:txBody>
          <a:bodyPr/>
          <a:lstStyle>
            <a:lvl1pPr marL="0" indent="0" algn="ctr">
              <a:buNone/>
              <a:defRPr/>
            </a:lvl1pPr>
          </a:lstStyle>
          <a:p>
            <a:r>
              <a:rPr lang="en-US" dirty="0"/>
              <a:t>Click to add photo</a:t>
            </a:r>
          </a:p>
        </p:txBody>
      </p:sp>
      <p:sp>
        <p:nvSpPr>
          <p:cNvPr id="11" name="Rectangle 10">
            <a:extLst>
              <a:ext uri="{FF2B5EF4-FFF2-40B4-BE49-F238E27FC236}">
                <a16:creationId xmlns:a16="http://schemas.microsoft.com/office/drawing/2014/main" id="{21FB8438-2DA4-4B23-ACCD-3DEADF3E753E}"/>
              </a:ext>
              <a:ext uri="{C183D7F6-B498-43B3-948B-1728B52AA6E4}">
                <adec:decorative xmlns:adec="http://schemas.microsoft.com/office/drawing/2017/decorative" val="1"/>
              </a:ext>
            </a:extLst>
          </p:cNvPr>
          <p:cNvSpPr/>
          <p:nvPr userDrawn="1"/>
        </p:nvSpPr>
        <p:spPr>
          <a:xfrm>
            <a:off x="1449156" y="1719144"/>
            <a:ext cx="1473039" cy="1430455"/>
          </a:xfrm>
          <a:prstGeom prst="rect">
            <a:avLst/>
          </a:prstGeom>
          <a:noFill/>
          <a:ln w="2857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Text Placeholder 10">
            <a:extLst>
              <a:ext uri="{FF2B5EF4-FFF2-40B4-BE49-F238E27FC236}">
                <a16:creationId xmlns:a16="http://schemas.microsoft.com/office/drawing/2014/main" id="{3E63EE1F-208F-40D0-9307-47F66C8581BD}"/>
              </a:ext>
            </a:extLst>
          </p:cNvPr>
          <p:cNvSpPr>
            <a:spLocks noGrp="1"/>
          </p:cNvSpPr>
          <p:nvPr>
            <p:ph type="body" sz="quarter" idx="22" hasCustomPrompt="1"/>
          </p:nvPr>
        </p:nvSpPr>
        <p:spPr>
          <a:xfrm>
            <a:off x="1028073" y="3212687"/>
            <a:ext cx="2315205" cy="348421"/>
          </a:xfrm>
          <a:prstGeom prst="rect">
            <a:avLst/>
          </a:prstGeom>
        </p:spPr>
        <p:txBody>
          <a:bodyPr anchor="b"/>
          <a:lstStyle>
            <a:lvl1pPr marL="0" indent="0" algn="ctr">
              <a:buNone/>
              <a:defRPr sz="1600" cap="all" spc="100" baseline="0">
                <a:solidFill>
                  <a:schemeClr val="accent4">
                    <a:lumMod val="50000"/>
                  </a:schemeClr>
                </a:solidFill>
                <a:latin typeface="+mj-lt"/>
              </a:defRPr>
            </a:lvl1pPr>
          </a:lstStyle>
          <a:p>
            <a:pPr lvl="0"/>
            <a:r>
              <a:rPr lang="en-US" dirty="0"/>
              <a:t>Add name</a:t>
            </a:r>
          </a:p>
        </p:txBody>
      </p:sp>
      <p:sp>
        <p:nvSpPr>
          <p:cNvPr id="47" name="Text Placeholder 10">
            <a:extLst>
              <a:ext uri="{FF2B5EF4-FFF2-40B4-BE49-F238E27FC236}">
                <a16:creationId xmlns:a16="http://schemas.microsoft.com/office/drawing/2014/main" id="{40F7C878-62A1-4A30-AA27-C5F502C8D315}"/>
              </a:ext>
            </a:extLst>
          </p:cNvPr>
          <p:cNvSpPr>
            <a:spLocks noGrp="1"/>
          </p:cNvSpPr>
          <p:nvPr>
            <p:ph type="body" sz="quarter" idx="23" hasCustomPrompt="1"/>
          </p:nvPr>
        </p:nvSpPr>
        <p:spPr>
          <a:xfrm>
            <a:off x="1028073" y="3496277"/>
            <a:ext cx="2315205" cy="287066"/>
          </a:xfrm>
          <a:prstGeom prst="rect">
            <a:avLst/>
          </a:prstGeom>
        </p:spPr>
        <p:txBody>
          <a:bodyPr anchor="t"/>
          <a:lstStyle>
            <a:lvl1pPr marL="0" indent="0" algn="ctr">
              <a:buNone/>
              <a:defRPr sz="1200" cap="none" spc="100" baseline="0">
                <a:solidFill>
                  <a:schemeClr val="tx1"/>
                </a:solidFill>
                <a:latin typeface="+mn-lt"/>
              </a:defRPr>
            </a:lvl1pPr>
          </a:lstStyle>
          <a:p>
            <a:pPr lvl="0"/>
            <a:r>
              <a:rPr lang="en-US" dirty="0"/>
              <a:t>Add title</a:t>
            </a:r>
          </a:p>
        </p:txBody>
      </p:sp>
      <p:sp>
        <p:nvSpPr>
          <p:cNvPr id="48" name="Picture Placeholder 9">
            <a:extLst>
              <a:ext uri="{FF2B5EF4-FFF2-40B4-BE49-F238E27FC236}">
                <a16:creationId xmlns:a16="http://schemas.microsoft.com/office/drawing/2014/main" id="{5D495D18-EB49-4AD5-A7EE-1E6D2496B69A}"/>
              </a:ext>
            </a:extLst>
          </p:cNvPr>
          <p:cNvSpPr>
            <a:spLocks noGrp="1"/>
          </p:cNvSpPr>
          <p:nvPr>
            <p:ph type="pic" sz="quarter" idx="24" hasCustomPrompt="1"/>
          </p:nvPr>
        </p:nvSpPr>
        <p:spPr>
          <a:xfrm>
            <a:off x="4211979" y="1862038"/>
            <a:ext cx="1243292" cy="1144666"/>
          </a:xfrm>
          <a:prstGeom prst="rect">
            <a:avLst/>
          </a:prstGeom>
        </p:spPr>
        <p:txBody>
          <a:bodyPr/>
          <a:lstStyle>
            <a:lvl1pPr marL="0" indent="0" algn="ctr">
              <a:buNone/>
              <a:defRPr/>
            </a:lvl1pPr>
          </a:lstStyle>
          <a:p>
            <a:r>
              <a:rPr lang="en-US" dirty="0"/>
              <a:t>Click to add photo</a:t>
            </a:r>
          </a:p>
        </p:txBody>
      </p:sp>
      <p:sp>
        <p:nvSpPr>
          <p:cNvPr id="49" name="Rectangle 48">
            <a:extLst>
              <a:ext uri="{FF2B5EF4-FFF2-40B4-BE49-F238E27FC236}">
                <a16:creationId xmlns:a16="http://schemas.microsoft.com/office/drawing/2014/main" id="{9248BBAE-0CA8-464A-A4E0-AB7D697DA0F5}"/>
              </a:ext>
              <a:ext uri="{C183D7F6-B498-43B3-948B-1728B52AA6E4}">
                <adec:decorative xmlns:adec="http://schemas.microsoft.com/office/drawing/2017/decorative" val="1"/>
              </a:ext>
            </a:extLst>
          </p:cNvPr>
          <p:cNvSpPr/>
          <p:nvPr userDrawn="1"/>
        </p:nvSpPr>
        <p:spPr>
          <a:xfrm>
            <a:off x="4097106" y="1719144"/>
            <a:ext cx="1473039" cy="1430455"/>
          </a:xfrm>
          <a:prstGeom prst="rect">
            <a:avLst/>
          </a:prstGeom>
          <a:noFill/>
          <a:ln w="2857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Text Placeholder 10">
            <a:extLst>
              <a:ext uri="{FF2B5EF4-FFF2-40B4-BE49-F238E27FC236}">
                <a16:creationId xmlns:a16="http://schemas.microsoft.com/office/drawing/2014/main" id="{03551339-A94F-4674-8165-3BFA78946D07}"/>
              </a:ext>
            </a:extLst>
          </p:cNvPr>
          <p:cNvSpPr>
            <a:spLocks noGrp="1"/>
          </p:cNvSpPr>
          <p:nvPr>
            <p:ph type="body" sz="quarter" idx="25" hasCustomPrompt="1"/>
          </p:nvPr>
        </p:nvSpPr>
        <p:spPr>
          <a:xfrm>
            <a:off x="3676023" y="3212687"/>
            <a:ext cx="2315205" cy="348421"/>
          </a:xfrm>
          <a:prstGeom prst="rect">
            <a:avLst/>
          </a:prstGeom>
        </p:spPr>
        <p:txBody>
          <a:bodyPr anchor="b"/>
          <a:lstStyle>
            <a:lvl1pPr marL="0" indent="0" algn="ctr">
              <a:buNone/>
              <a:defRPr sz="1600" cap="all" spc="100" baseline="0">
                <a:solidFill>
                  <a:schemeClr val="accent4">
                    <a:lumMod val="50000"/>
                  </a:schemeClr>
                </a:solidFill>
                <a:latin typeface="+mj-lt"/>
              </a:defRPr>
            </a:lvl1pPr>
          </a:lstStyle>
          <a:p>
            <a:pPr lvl="0"/>
            <a:r>
              <a:rPr lang="en-US" dirty="0"/>
              <a:t>Add name</a:t>
            </a:r>
          </a:p>
        </p:txBody>
      </p:sp>
      <p:sp>
        <p:nvSpPr>
          <p:cNvPr id="51" name="Text Placeholder 10">
            <a:extLst>
              <a:ext uri="{FF2B5EF4-FFF2-40B4-BE49-F238E27FC236}">
                <a16:creationId xmlns:a16="http://schemas.microsoft.com/office/drawing/2014/main" id="{D1839C5B-C216-4FB8-A285-4D99AF56E826}"/>
              </a:ext>
            </a:extLst>
          </p:cNvPr>
          <p:cNvSpPr>
            <a:spLocks noGrp="1"/>
          </p:cNvSpPr>
          <p:nvPr>
            <p:ph type="body" sz="quarter" idx="26" hasCustomPrompt="1"/>
          </p:nvPr>
        </p:nvSpPr>
        <p:spPr>
          <a:xfrm>
            <a:off x="3676023" y="3496277"/>
            <a:ext cx="2315205" cy="287066"/>
          </a:xfrm>
          <a:prstGeom prst="rect">
            <a:avLst/>
          </a:prstGeom>
        </p:spPr>
        <p:txBody>
          <a:bodyPr anchor="t"/>
          <a:lstStyle>
            <a:lvl1pPr marL="0" indent="0" algn="ctr">
              <a:buNone/>
              <a:defRPr sz="1200" cap="none" spc="100" baseline="0">
                <a:solidFill>
                  <a:schemeClr val="tx1"/>
                </a:solidFill>
                <a:latin typeface="+mn-lt"/>
              </a:defRPr>
            </a:lvl1pPr>
          </a:lstStyle>
          <a:p>
            <a:pPr lvl="0"/>
            <a:r>
              <a:rPr lang="en-US" dirty="0"/>
              <a:t>Add title</a:t>
            </a:r>
          </a:p>
        </p:txBody>
      </p:sp>
      <p:sp>
        <p:nvSpPr>
          <p:cNvPr id="52" name="Picture Placeholder 9">
            <a:extLst>
              <a:ext uri="{FF2B5EF4-FFF2-40B4-BE49-F238E27FC236}">
                <a16:creationId xmlns:a16="http://schemas.microsoft.com/office/drawing/2014/main" id="{ACA22B55-1DD2-4FE6-95FC-D8BC2BBECF0A}"/>
              </a:ext>
            </a:extLst>
          </p:cNvPr>
          <p:cNvSpPr>
            <a:spLocks noGrp="1"/>
          </p:cNvSpPr>
          <p:nvPr>
            <p:ph type="pic" sz="quarter" idx="27" hasCustomPrompt="1"/>
          </p:nvPr>
        </p:nvSpPr>
        <p:spPr>
          <a:xfrm>
            <a:off x="6859928" y="1862038"/>
            <a:ext cx="1243292" cy="1144666"/>
          </a:xfrm>
          <a:prstGeom prst="rect">
            <a:avLst/>
          </a:prstGeom>
        </p:spPr>
        <p:txBody>
          <a:bodyPr/>
          <a:lstStyle>
            <a:lvl1pPr marL="0" indent="0" algn="ctr">
              <a:buNone/>
              <a:defRPr/>
            </a:lvl1pPr>
          </a:lstStyle>
          <a:p>
            <a:r>
              <a:rPr lang="en-US" dirty="0"/>
              <a:t>Click to add photo</a:t>
            </a:r>
          </a:p>
        </p:txBody>
      </p:sp>
      <p:sp>
        <p:nvSpPr>
          <p:cNvPr id="53" name="Rectangle 52">
            <a:extLst>
              <a:ext uri="{FF2B5EF4-FFF2-40B4-BE49-F238E27FC236}">
                <a16:creationId xmlns:a16="http://schemas.microsoft.com/office/drawing/2014/main" id="{9473BE6D-AE02-42D4-838E-F7916980D8B2}"/>
              </a:ext>
              <a:ext uri="{C183D7F6-B498-43B3-948B-1728B52AA6E4}">
                <adec:decorative xmlns:adec="http://schemas.microsoft.com/office/drawing/2017/decorative" val="1"/>
              </a:ext>
            </a:extLst>
          </p:cNvPr>
          <p:cNvSpPr/>
          <p:nvPr userDrawn="1"/>
        </p:nvSpPr>
        <p:spPr>
          <a:xfrm>
            <a:off x="6745055" y="1719144"/>
            <a:ext cx="1473039" cy="1430455"/>
          </a:xfrm>
          <a:prstGeom prst="rect">
            <a:avLst/>
          </a:prstGeom>
          <a:noFill/>
          <a:ln w="2857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Text Placeholder 10">
            <a:extLst>
              <a:ext uri="{FF2B5EF4-FFF2-40B4-BE49-F238E27FC236}">
                <a16:creationId xmlns:a16="http://schemas.microsoft.com/office/drawing/2014/main" id="{35C2A2FE-AA36-4715-97F6-B743D26DE3F2}"/>
              </a:ext>
            </a:extLst>
          </p:cNvPr>
          <p:cNvSpPr>
            <a:spLocks noGrp="1"/>
          </p:cNvSpPr>
          <p:nvPr>
            <p:ph type="body" sz="quarter" idx="28" hasCustomPrompt="1"/>
          </p:nvPr>
        </p:nvSpPr>
        <p:spPr>
          <a:xfrm>
            <a:off x="6323972" y="3212687"/>
            <a:ext cx="2315205" cy="348421"/>
          </a:xfrm>
          <a:prstGeom prst="rect">
            <a:avLst/>
          </a:prstGeom>
        </p:spPr>
        <p:txBody>
          <a:bodyPr anchor="b"/>
          <a:lstStyle>
            <a:lvl1pPr marL="0" indent="0" algn="ctr">
              <a:buNone/>
              <a:defRPr sz="1600" cap="all" spc="100" baseline="0">
                <a:solidFill>
                  <a:schemeClr val="accent4">
                    <a:lumMod val="50000"/>
                  </a:schemeClr>
                </a:solidFill>
                <a:latin typeface="+mj-lt"/>
              </a:defRPr>
            </a:lvl1pPr>
          </a:lstStyle>
          <a:p>
            <a:pPr lvl="0"/>
            <a:r>
              <a:rPr lang="en-US" dirty="0"/>
              <a:t>Add name</a:t>
            </a:r>
          </a:p>
        </p:txBody>
      </p:sp>
      <p:sp>
        <p:nvSpPr>
          <p:cNvPr id="55" name="Text Placeholder 10">
            <a:extLst>
              <a:ext uri="{FF2B5EF4-FFF2-40B4-BE49-F238E27FC236}">
                <a16:creationId xmlns:a16="http://schemas.microsoft.com/office/drawing/2014/main" id="{B98652DE-F8C8-4EA5-8CDA-9985B636DEA1}"/>
              </a:ext>
            </a:extLst>
          </p:cNvPr>
          <p:cNvSpPr>
            <a:spLocks noGrp="1"/>
          </p:cNvSpPr>
          <p:nvPr>
            <p:ph type="body" sz="quarter" idx="29" hasCustomPrompt="1"/>
          </p:nvPr>
        </p:nvSpPr>
        <p:spPr>
          <a:xfrm>
            <a:off x="6323972" y="3496277"/>
            <a:ext cx="2315205" cy="287066"/>
          </a:xfrm>
          <a:prstGeom prst="rect">
            <a:avLst/>
          </a:prstGeom>
        </p:spPr>
        <p:txBody>
          <a:bodyPr anchor="t"/>
          <a:lstStyle>
            <a:lvl1pPr marL="0" indent="0" algn="ctr">
              <a:buNone/>
              <a:defRPr sz="1200" cap="none" spc="100" baseline="0">
                <a:solidFill>
                  <a:schemeClr val="tx1"/>
                </a:solidFill>
                <a:latin typeface="+mn-lt"/>
              </a:defRPr>
            </a:lvl1pPr>
          </a:lstStyle>
          <a:p>
            <a:pPr lvl="0"/>
            <a:r>
              <a:rPr lang="en-US" dirty="0"/>
              <a:t>Add title</a:t>
            </a:r>
          </a:p>
        </p:txBody>
      </p:sp>
      <p:sp>
        <p:nvSpPr>
          <p:cNvPr id="56" name="Picture Placeholder 9">
            <a:extLst>
              <a:ext uri="{FF2B5EF4-FFF2-40B4-BE49-F238E27FC236}">
                <a16:creationId xmlns:a16="http://schemas.microsoft.com/office/drawing/2014/main" id="{40C3D084-82F3-4C1C-95E8-56362097EDFB}"/>
              </a:ext>
            </a:extLst>
          </p:cNvPr>
          <p:cNvSpPr>
            <a:spLocks noGrp="1"/>
          </p:cNvSpPr>
          <p:nvPr>
            <p:ph type="pic" sz="quarter" idx="30" hasCustomPrompt="1"/>
          </p:nvPr>
        </p:nvSpPr>
        <p:spPr>
          <a:xfrm>
            <a:off x="9507876" y="1858432"/>
            <a:ext cx="1243292" cy="1144666"/>
          </a:xfrm>
          <a:prstGeom prst="rect">
            <a:avLst/>
          </a:prstGeom>
        </p:spPr>
        <p:txBody>
          <a:bodyPr/>
          <a:lstStyle>
            <a:lvl1pPr marL="0" indent="0" algn="ctr">
              <a:buNone/>
              <a:defRPr/>
            </a:lvl1pPr>
          </a:lstStyle>
          <a:p>
            <a:r>
              <a:rPr lang="en-US" dirty="0"/>
              <a:t>Click to add photo</a:t>
            </a:r>
          </a:p>
        </p:txBody>
      </p:sp>
      <p:sp>
        <p:nvSpPr>
          <p:cNvPr id="57" name="Rectangle 56">
            <a:extLst>
              <a:ext uri="{FF2B5EF4-FFF2-40B4-BE49-F238E27FC236}">
                <a16:creationId xmlns:a16="http://schemas.microsoft.com/office/drawing/2014/main" id="{E0EC4B6A-1FAA-43D1-9436-A3BFF08A8493}"/>
              </a:ext>
              <a:ext uri="{C183D7F6-B498-43B3-948B-1728B52AA6E4}">
                <adec:decorative xmlns:adec="http://schemas.microsoft.com/office/drawing/2017/decorative" val="1"/>
              </a:ext>
            </a:extLst>
          </p:cNvPr>
          <p:cNvSpPr/>
          <p:nvPr userDrawn="1"/>
        </p:nvSpPr>
        <p:spPr>
          <a:xfrm>
            <a:off x="9393003" y="1715538"/>
            <a:ext cx="1473039" cy="1430455"/>
          </a:xfrm>
          <a:prstGeom prst="rect">
            <a:avLst/>
          </a:prstGeom>
          <a:noFill/>
          <a:ln w="2857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Text Placeholder 10">
            <a:extLst>
              <a:ext uri="{FF2B5EF4-FFF2-40B4-BE49-F238E27FC236}">
                <a16:creationId xmlns:a16="http://schemas.microsoft.com/office/drawing/2014/main" id="{ABB7ACFA-C6F3-4D7A-A6D8-73035EF164D6}"/>
              </a:ext>
            </a:extLst>
          </p:cNvPr>
          <p:cNvSpPr>
            <a:spLocks noGrp="1"/>
          </p:cNvSpPr>
          <p:nvPr>
            <p:ph type="body" sz="quarter" idx="31" hasCustomPrompt="1"/>
          </p:nvPr>
        </p:nvSpPr>
        <p:spPr>
          <a:xfrm>
            <a:off x="8971920" y="3209081"/>
            <a:ext cx="2315205" cy="348421"/>
          </a:xfrm>
          <a:prstGeom prst="rect">
            <a:avLst/>
          </a:prstGeom>
        </p:spPr>
        <p:txBody>
          <a:bodyPr anchor="b"/>
          <a:lstStyle>
            <a:lvl1pPr marL="0" indent="0" algn="ctr">
              <a:buNone/>
              <a:defRPr sz="1600" cap="all" spc="100" baseline="0">
                <a:solidFill>
                  <a:schemeClr val="accent4">
                    <a:lumMod val="50000"/>
                  </a:schemeClr>
                </a:solidFill>
                <a:latin typeface="+mj-lt"/>
              </a:defRPr>
            </a:lvl1pPr>
          </a:lstStyle>
          <a:p>
            <a:pPr lvl="0"/>
            <a:r>
              <a:rPr lang="en-US" dirty="0"/>
              <a:t>Add name</a:t>
            </a:r>
          </a:p>
        </p:txBody>
      </p:sp>
      <p:sp>
        <p:nvSpPr>
          <p:cNvPr id="59" name="Text Placeholder 10">
            <a:extLst>
              <a:ext uri="{FF2B5EF4-FFF2-40B4-BE49-F238E27FC236}">
                <a16:creationId xmlns:a16="http://schemas.microsoft.com/office/drawing/2014/main" id="{F9CBC3B9-EDF1-45E0-BFBF-53888131CBA0}"/>
              </a:ext>
            </a:extLst>
          </p:cNvPr>
          <p:cNvSpPr>
            <a:spLocks noGrp="1"/>
          </p:cNvSpPr>
          <p:nvPr>
            <p:ph type="body" sz="quarter" idx="32" hasCustomPrompt="1"/>
          </p:nvPr>
        </p:nvSpPr>
        <p:spPr>
          <a:xfrm>
            <a:off x="8971920" y="3492671"/>
            <a:ext cx="2315205" cy="287066"/>
          </a:xfrm>
          <a:prstGeom prst="rect">
            <a:avLst/>
          </a:prstGeom>
        </p:spPr>
        <p:txBody>
          <a:bodyPr anchor="t"/>
          <a:lstStyle>
            <a:lvl1pPr marL="0" indent="0" algn="ctr">
              <a:buNone/>
              <a:defRPr sz="1200" cap="none" spc="100" baseline="0">
                <a:solidFill>
                  <a:schemeClr val="tx1"/>
                </a:solidFill>
                <a:latin typeface="+mn-lt"/>
              </a:defRPr>
            </a:lvl1pPr>
          </a:lstStyle>
          <a:p>
            <a:pPr lvl="0"/>
            <a:r>
              <a:rPr lang="en-US" dirty="0"/>
              <a:t>Add title</a:t>
            </a:r>
          </a:p>
        </p:txBody>
      </p:sp>
      <p:sp>
        <p:nvSpPr>
          <p:cNvPr id="60" name="Picture Placeholder 9">
            <a:extLst>
              <a:ext uri="{FF2B5EF4-FFF2-40B4-BE49-F238E27FC236}">
                <a16:creationId xmlns:a16="http://schemas.microsoft.com/office/drawing/2014/main" id="{A7D13807-1ECF-4830-AB8D-D33E4F22330E}"/>
              </a:ext>
            </a:extLst>
          </p:cNvPr>
          <p:cNvSpPr>
            <a:spLocks noGrp="1"/>
          </p:cNvSpPr>
          <p:nvPr>
            <p:ph type="pic" sz="quarter" idx="33" hasCustomPrompt="1"/>
          </p:nvPr>
        </p:nvSpPr>
        <p:spPr>
          <a:xfrm>
            <a:off x="1564029" y="4129478"/>
            <a:ext cx="1243292" cy="1144666"/>
          </a:xfrm>
          <a:prstGeom prst="rect">
            <a:avLst/>
          </a:prstGeom>
        </p:spPr>
        <p:txBody>
          <a:bodyPr/>
          <a:lstStyle>
            <a:lvl1pPr marL="0" indent="0" algn="ctr">
              <a:buNone/>
              <a:defRPr/>
            </a:lvl1pPr>
          </a:lstStyle>
          <a:p>
            <a:r>
              <a:rPr lang="en-US" dirty="0"/>
              <a:t>Click to add photo</a:t>
            </a:r>
          </a:p>
        </p:txBody>
      </p:sp>
      <p:sp>
        <p:nvSpPr>
          <p:cNvPr id="61" name="Rectangle 60">
            <a:extLst>
              <a:ext uri="{FF2B5EF4-FFF2-40B4-BE49-F238E27FC236}">
                <a16:creationId xmlns:a16="http://schemas.microsoft.com/office/drawing/2014/main" id="{40E1F756-2737-4291-8D41-307BFE737E46}"/>
              </a:ext>
              <a:ext uri="{C183D7F6-B498-43B3-948B-1728B52AA6E4}">
                <adec:decorative xmlns:adec="http://schemas.microsoft.com/office/drawing/2017/decorative" val="1"/>
              </a:ext>
            </a:extLst>
          </p:cNvPr>
          <p:cNvSpPr/>
          <p:nvPr userDrawn="1"/>
        </p:nvSpPr>
        <p:spPr>
          <a:xfrm>
            <a:off x="1449156" y="3986584"/>
            <a:ext cx="1473039" cy="1430455"/>
          </a:xfrm>
          <a:prstGeom prst="rect">
            <a:avLst/>
          </a:prstGeom>
          <a:noFill/>
          <a:ln w="2857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Text Placeholder 10">
            <a:extLst>
              <a:ext uri="{FF2B5EF4-FFF2-40B4-BE49-F238E27FC236}">
                <a16:creationId xmlns:a16="http://schemas.microsoft.com/office/drawing/2014/main" id="{C5BD35EC-547F-4A42-85C6-E2C94C2A03CE}"/>
              </a:ext>
            </a:extLst>
          </p:cNvPr>
          <p:cNvSpPr>
            <a:spLocks noGrp="1"/>
          </p:cNvSpPr>
          <p:nvPr>
            <p:ph type="body" sz="quarter" idx="34" hasCustomPrompt="1"/>
          </p:nvPr>
        </p:nvSpPr>
        <p:spPr>
          <a:xfrm>
            <a:off x="1028073" y="5480127"/>
            <a:ext cx="2315205" cy="348421"/>
          </a:xfrm>
          <a:prstGeom prst="rect">
            <a:avLst/>
          </a:prstGeom>
        </p:spPr>
        <p:txBody>
          <a:bodyPr anchor="b"/>
          <a:lstStyle>
            <a:lvl1pPr marL="0" indent="0" algn="ctr">
              <a:buNone/>
              <a:defRPr sz="1600" cap="all" spc="100" baseline="0">
                <a:solidFill>
                  <a:schemeClr val="accent4">
                    <a:lumMod val="50000"/>
                  </a:schemeClr>
                </a:solidFill>
                <a:latin typeface="+mj-lt"/>
              </a:defRPr>
            </a:lvl1pPr>
          </a:lstStyle>
          <a:p>
            <a:pPr lvl="0"/>
            <a:r>
              <a:rPr lang="en-US" dirty="0"/>
              <a:t>Add name</a:t>
            </a:r>
          </a:p>
        </p:txBody>
      </p:sp>
      <p:sp>
        <p:nvSpPr>
          <p:cNvPr id="63" name="Text Placeholder 10">
            <a:extLst>
              <a:ext uri="{FF2B5EF4-FFF2-40B4-BE49-F238E27FC236}">
                <a16:creationId xmlns:a16="http://schemas.microsoft.com/office/drawing/2014/main" id="{D89797D3-65B3-414D-9657-B5DA3934914C}"/>
              </a:ext>
            </a:extLst>
          </p:cNvPr>
          <p:cNvSpPr>
            <a:spLocks noGrp="1"/>
          </p:cNvSpPr>
          <p:nvPr>
            <p:ph type="body" sz="quarter" idx="35" hasCustomPrompt="1"/>
          </p:nvPr>
        </p:nvSpPr>
        <p:spPr>
          <a:xfrm>
            <a:off x="1028073" y="5763717"/>
            <a:ext cx="2315205" cy="287066"/>
          </a:xfrm>
          <a:prstGeom prst="rect">
            <a:avLst/>
          </a:prstGeom>
        </p:spPr>
        <p:txBody>
          <a:bodyPr anchor="t"/>
          <a:lstStyle>
            <a:lvl1pPr marL="0" indent="0" algn="ctr">
              <a:buNone/>
              <a:defRPr sz="1200" cap="none" spc="100" baseline="0">
                <a:solidFill>
                  <a:schemeClr val="tx1"/>
                </a:solidFill>
                <a:latin typeface="+mn-lt"/>
              </a:defRPr>
            </a:lvl1pPr>
          </a:lstStyle>
          <a:p>
            <a:pPr lvl="0"/>
            <a:r>
              <a:rPr lang="en-US" dirty="0"/>
              <a:t>Add title</a:t>
            </a:r>
          </a:p>
        </p:txBody>
      </p:sp>
      <p:sp>
        <p:nvSpPr>
          <p:cNvPr id="64" name="Picture Placeholder 9">
            <a:extLst>
              <a:ext uri="{FF2B5EF4-FFF2-40B4-BE49-F238E27FC236}">
                <a16:creationId xmlns:a16="http://schemas.microsoft.com/office/drawing/2014/main" id="{280147ED-89CE-475D-A96F-AA7A912E00B8}"/>
              </a:ext>
            </a:extLst>
          </p:cNvPr>
          <p:cNvSpPr>
            <a:spLocks noGrp="1"/>
          </p:cNvSpPr>
          <p:nvPr>
            <p:ph type="pic" sz="quarter" idx="36" hasCustomPrompt="1"/>
          </p:nvPr>
        </p:nvSpPr>
        <p:spPr>
          <a:xfrm>
            <a:off x="4211979" y="4129478"/>
            <a:ext cx="1243292" cy="1144666"/>
          </a:xfrm>
          <a:prstGeom prst="rect">
            <a:avLst/>
          </a:prstGeom>
        </p:spPr>
        <p:txBody>
          <a:bodyPr/>
          <a:lstStyle>
            <a:lvl1pPr marL="0" indent="0" algn="ctr">
              <a:buNone/>
              <a:defRPr/>
            </a:lvl1pPr>
          </a:lstStyle>
          <a:p>
            <a:r>
              <a:rPr lang="en-US" dirty="0"/>
              <a:t>Click to add photo</a:t>
            </a:r>
          </a:p>
        </p:txBody>
      </p:sp>
      <p:sp>
        <p:nvSpPr>
          <p:cNvPr id="65" name="Rectangle 64">
            <a:extLst>
              <a:ext uri="{FF2B5EF4-FFF2-40B4-BE49-F238E27FC236}">
                <a16:creationId xmlns:a16="http://schemas.microsoft.com/office/drawing/2014/main" id="{B10D74ED-CECE-4A22-B877-966D53821E46}"/>
              </a:ext>
              <a:ext uri="{C183D7F6-B498-43B3-948B-1728B52AA6E4}">
                <adec:decorative xmlns:adec="http://schemas.microsoft.com/office/drawing/2017/decorative" val="1"/>
              </a:ext>
            </a:extLst>
          </p:cNvPr>
          <p:cNvSpPr/>
          <p:nvPr userDrawn="1"/>
        </p:nvSpPr>
        <p:spPr>
          <a:xfrm>
            <a:off x="4097106" y="3986584"/>
            <a:ext cx="1473039" cy="1430455"/>
          </a:xfrm>
          <a:prstGeom prst="rect">
            <a:avLst/>
          </a:prstGeom>
          <a:noFill/>
          <a:ln w="2857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Text Placeholder 10">
            <a:extLst>
              <a:ext uri="{FF2B5EF4-FFF2-40B4-BE49-F238E27FC236}">
                <a16:creationId xmlns:a16="http://schemas.microsoft.com/office/drawing/2014/main" id="{0C937A25-DAA7-4478-ADF6-728F4D61897E}"/>
              </a:ext>
            </a:extLst>
          </p:cNvPr>
          <p:cNvSpPr>
            <a:spLocks noGrp="1"/>
          </p:cNvSpPr>
          <p:nvPr>
            <p:ph type="body" sz="quarter" idx="37" hasCustomPrompt="1"/>
          </p:nvPr>
        </p:nvSpPr>
        <p:spPr>
          <a:xfrm>
            <a:off x="3676023" y="5480127"/>
            <a:ext cx="2315205" cy="348421"/>
          </a:xfrm>
          <a:prstGeom prst="rect">
            <a:avLst/>
          </a:prstGeom>
        </p:spPr>
        <p:txBody>
          <a:bodyPr anchor="b"/>
          <a:lstStyle>
            <a:lvl1pPr marL="0" indent="0" algn="ctr">
              <a:buNone/>
              <a:defRPr sz="1600" cap="all" spc="100" baseline="0">
                <a:solidFill>
                  <a:schemeClr val="accent4">
                    <a:lumMod val="50000"/>
                  </a:schemeClr>
                </a:solidFill>
                <a:latin typeface="+mj-lt"/>
              </a:defRPr>
            </a:lvl1pPr>
          </a:lstStyle>
          <a:p>
            <a:pPr lvl="0"/>
            <a:r>
              <a:rPr lang="en-US" dirty="0"/>
              <a:t>Add name</a:t>
            </a:r>
          </a:p>
        </p:txBody>
      </p:sp>
      <p:sp>
        <p:nvSpPr>
          <p:cNvPr id="67" name="Text Placeholder 10">
            <a:extLst>
              <a:ext uri="{FF2B5EF4-FFF2-40B4-BE49-F238E27FC236}">
                <a16:creationId xmlns:a16="http://schemas.microsoft.com/office/drawing/2014/main" id="{8AB48703-9A4A-440C-9049-7FE889764E5D}"/>
              </a:ext>
            </a:extLst>
          </p:cNvPr>
          <p:cNvSpPr>
            <a:spLocks noGrp="1"/>
          </p:cNvSpPr>
          <p:nvPr>
            <p:ph type="body" sz="quarter" idx="38" hasCustomPrompt="1"/>
          </p:nvPr>
        </p:nvSpPr>
        <p:spPr>
          <a:xfrm>
            <a:off x="3676023" y="5763717"/>
            <a:ext cx="2315205" cy="287066"/>
          </a:xfrm>
          <a:prstGeom prst="rect">
            <a:avLst/>
          </a:prstGeom>
        </p:spPr>
        <p:txBody>
          <a:bodyPr anchor="t"/>
          <a:lstStyle>
            <a:lvl1pPr marL="0" indent="0" algn="ctr">
              <a:buNone/>
              <a:defRPr sz="1200" cap="none" spc="100" baseline="0">
                <a:solidFill>
                  <a:schemeClr val="tx1"/>
                </a:solidFill>
                <a:latin typeface="+mn-lt"/>
              </a:defRPr>
            </a:lvl1pPr>
          </a:lstStyle>
          <a:p>
            <a:pPr lvl="0"/>
            <a:r>
              <a:rPr lang="en-US" dirty="0"/>
              <a:t>Add title</a:t>
            </a:r>
          </a:p>
        </p:txBody>
      </p:sp>
      <p:sp>
        <p:nvSpPr>
          <p:cNvPr id="68" name="Picture Placeholder 9">
            <a:extLst>
              <a:ext uri="{FF2B5EF4-FFF2-40B4-BE49-F238E27FC236}">
                <a16:creationId xmlns:a16="http://schemas.microsoft.com/office/drawing/2014/main" id="{5D9D5119-D677-47FD-AEEB-49FE4DDEF6B0}"/>
              </a:ext>
            </a:extLst>
          </p:cNvPr>
          <p:cNvSpPr>
            <a:spLocks noGrp="1"/>
          </p:cNvSpPr>
          <p:nvPr>
            <p:ph type="pic" sz="quarter" idx="39" hasCustomPrompt="1"/>
          </p:nvPr>
        </p:nvSpPr>
        <p:spPr>
          <a:xfrm>
            <a:off x="6859928" y="4129478"/>
            <a:ext cx="1243292" cy="1144666"/>
          </a:xfrm>
          <a:prstGeom prst="rect">
            <a:avLst/>
          </a:prstGeom>
        </p:spPr>
        <p:txBody>
          <a:bodyPr/>
          <a:lstStyle>
            <a:lvl1pPr marL="0" indent="0" algn="ctr">
              <a:buNone/>
              <a:defRPr/>
            </a:lvl1pPr>
          </a:lstStyle>
          <a:p>
            <a:r>
              <a:rPr lang="en-US" dirty="0"/>
              <a:t>Click to add photo</a:t>
            </a:r>
          </a:p>
        </p:txBody>
      </p:sp>
      <p:sp>
        <p:nvSpPr>
          <p:cNvPr id="69" name="Rectangle 68">
            <a:extLst>
              <a:ext uri="{FF2B5EF4-FFF2-40B4-BE49-F238E27FC236}">
                <a16:creationId xmlns:a16="http://schemas.microsoft.com/office/drawing/2014/main" id="{0AF0F623-CF57-4D6B-87F3-FD410516E16D}"/>
              </a:ext>
              <a:ext uri="{C183D7F6-B498-43B3-948B-1728B52AA6E4}">
                <adec:decorative xmlns:adec="http://schemas.microsoft.com/office/drawing/2017/decorative" val="1"/>
              </a:ext>
            </a:extLst>
          </p:cNvPr>
          <p:cNvSpPr/>
          <p:nvPr userDrawn="1"/>
        </p:nvSpPr>
        <p:spPr>
          <a:xfrm>
            <a:off x="6745055" y="3986584"/>
            <a:ext cx="1473039" cy="1430455"/>
          </a:xfrm>
          <a:prstGeom prst="rect">
            <a:avLst/>
          </a:prstGeom>
          <a:noFill/>
          <a:ln w="2857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Text Placeholder 10">
            <a:extLst>
              <a:ext uri="{FF2B5EF4-FFF2-40B4-BE49-F238E27FC236}">
                <a16:creationId xmlns:a16="http://schemas.microsoft.com/office/drawing/2014/main" id="{3BE3B8C3-ECB9-46D2-B11F-A55699097486}"/>
              </a:ext>
            </a:extLst>
          </p:cNvPr>
          <p:cNvSpPr>
            <a:spLocks noGrp="1"/>
          </p:cNvSpPr>
          <p:nvPr>
            <p:ph type="body" sz="quarter" idx="40" hasCustomPrompt="1"/>
          </p:nvPr>
        </p:nvSpPr>
        <p:spPr>
          <a:xfrm>
            <a:off x="6323972" y="5480127"/>
            <a:ext cx="2315205" cy="348421"/>
          </a:xfrm>
          <a:prstGeom prst="rect">
            <a:avLst/>
          </a:prstGeom>
        </p:spPr>
        <p:txBody>
          <a:bodyPr anchor="b"/>
          <a:lstStyle>
            <a:lvl1pPr marL="0" indent="0" algn="ctr">
              <a:buNone/>
              <a:defRPr sz="1600" cap="all" spc="100" baseline="0">
                <a:solidFill>
                  <a:schemeClr val="accent4">
                    <a:lumMod val="50000"/>
                  </a:schemeClr>
                </a:solidFill>
                <a:latin typeface="+mj-lt"/>
              </a:defRPr>
            </a:lvl1pPr>
          </a:lstStyle>
          <a:p>
            <a:pPr lvl="0"/>
            <a:r>
              <a:rPr lang="en-US" dirty="0"/>
              <a:t>Add name</a:t>
            </a:r>
          </a:p>
        </p:txBody>
      </p:sp>
      <p:sp>
        <p:nvSpPr>
          <p:cNvPr id="71" name="Text Placeholder 10">
            <a:extLst>
              <a:ext uri="{FF2B5EF4-FFF2-40B4-BE49-F238E27FC236}">
                <a16:creationId xmlns:a16="http://schemas.microsoft.com/office/drawing/2014/main" id="{FB1EE68D-97FA-4EA4-B792-5AC6C49F9021}"/>
              </a:ext>
            </a:extLst>
          </p:cNvPr>
          <p:cNvSpPr>
            <a:spLocks noGrp="1"/>
          </p:cNvSpPr>
          <p:nvPr>
            <p:ph type="body" sz="quarter" idx="41" hasCustomPrompt="1"/>
          </p:nvPr>
        </p:nvSpPr>
        <p:spPr>
          <a:xfrm>
            <a:off x="6323972" y="5763717"/>
            <a:ext cx="2315205" cy="287066"/>
          </a:xfrm>
          <a:prstGeom prst="rect">
            <a:avLst/>
          </a:prstGeom>
        </p:spPr>
        <p:txBody>
          <a:bodyPr anchor="t"/>
          <a:lstStyle>
            <a:lvl1pPr marL="0" indent="0" algn="ctr">
              <a:buNone/>
              <a:defRPr sz="1200" cap="none" spc="100" baseline="0">
                <a:solidFill>
                  <a:schemeClr val="tx1"/>
                </a:solidFill>
                <a:latin typeface="+mn-lt"/>
              </a:defRPr>
            </a:lvl1pPr>
          </a:lstStyle>
          <a:p>
            <a:pPr lvl="0"/>
            <a:r>
              <a:rPr lang="en-US" dirty="0"/>
              <a:t>Add title</a:t>
            </a:r>
          </a:p>
        </p:txBody>
      </p:sp>
      <p:sp>
        <p:nvSpPr>
          <p:cNvPr id="72" name="Picture Placeholder 9">
            <a:extLst>
              <a:ext uri="{FF2B5EF4-FFF2-40B4-BE49-F238E27FC236}">
                <a16:creationId xmlns:a16="http://schemas.microsoft.com/office/drawing/2014/main" id="{7E98343B-32E9-4538-991A-B5EACD651D41}"/>
              </a:ext>
            </a:extLst>
          </p:cNvPr>
          <p:cNvSpPr>
            <a:spLocks noGrp="1"/>
          </p:cNvSpPr>
          <p:nvPr>
            <p:ph type="pic" sz="quarter" idx="42" hasCustomPrompt="1"/>
          </p:nvPr>
        </p:nvSpPr>
        <p:spPr>
          <a:xfrm>
            <a:off x="9507876" y="4125872"/>
            <a:ext cx="1243292" cy="1144666"/>
          </a:xfrm>
          <a:prstGeom prst="rect">
            <a:avLst/>
          </a:prstGeom>
        </p:spPr>
        <p:txBody>
          <a:bodyPr/>
          <a:lstStyle>
            <a:lvl1pPr marL="0" indent="0" algn="ctr">
              <a:buNone/>
              <a:defRPr/>
            </a:lvl1pPr>
          </a:lstStyle>
          <a:p>
            <a:r>
              <a:rPr lang="en-US" dirty="0"/>
              <a:t>Click to add photo</a:t>
            </a:r>
          </a:p>
        </p:txBody>
      </p:sp>
      <p:sp>
        <p:nvSpPr>
          <p:cNvPr id="73" name="Rectangle 72">
            <a:extLst>
              <a:ext uri="{FF2B5EF4-FFF2-40B4-BE49-F238E27FC236}">
                <a16:creationId xmlns:a16="http://schemas.microsoft.com/office/drawing/2014/main" id="{823CC91A-02A3-4B96-BCEE-76C1D25CCDC3}"/>
              </a:ext>
              <a:ext uri="{C183D7F6-B498-43B3-948B-1728B52AA6E4}">
                <adec:decorative xmlns:adec="http://schemas.microsoft.com/office/drawing/2017/decorative" val="1"/>
              </a:ext>
            </a:extLst>
          </p:cNvPr>
          <p:cNvSpPr/>
          <p:nvPr userDrawn="1"/>
        </p:nvSpPr>
        <p:spPr>
          <a:xfrm>
            <a:off x="9393003" y="3982978"/>
            <a:ext cx="1473039" cy="1430455"/>
          </a:xfrm>
          <a:prstGeom prst="rect">
            <a:avLst/>
          </a:prstGeom>
          <a:noFill/>
          <a:ln w="2857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Text Placeholder 10">
            <a:extLst>
              <a:ext uri="{FF2B5EF4-FFF2-40B4-BE49-F238E27FC236}">
                <a16:creationId xmlns:a16="http://schemas.microsoft.com/office/drawing/2014/main" id="{DBE2EAAB-674D-41E1-92E6-A7459FEFDAEC}"/>
              </a:ext>
            </a:extLst>
          </p:cNvPr>
          <p:cNvSpPr>
            <a:spLocks noGrp="1"/>
          </p:cNvSpPr>
          <p:nvPr>
            <p:ph type="body" sz="quarter" idx="43" hasCustomPrompt="1"/>
          </p:nvPr>
        </p:nvSpPr>
        <p:spPr>
          <a:xfrm>
            <a:off x="8971920" y="5476521"/>
            <a:ext cx="2315205" cy="348421"/>
          </a:xfrm>
          <a:prstGeom prst="rect">
            <a:avLst/>
          </a:prstGeom>
        </p:spPr>
        <p:txBody>
          <a:bodyPr anchor="b"/>
          <a:lstStyle>
            <a:lvl1pPr marL="0" indent="0" algn="ctr">
              <a:buNone/>
              <a:defRPr sz="1600" cap="all" spc="100" baseline="0">
                <a:solidFill>
                  <a:schemeClr val="accent4">
                    <a:lumMod val="50000"/>
                  </a:schemeClr>
                </a:solidFill>
                <a:latin typeface="+mj-lt"/>
              </a:defRPr>
            </a:lvl1pPr>
          </a:lstStyle>
          <a:p>
            <a:pPr lvl="0"/>
            <a:r>
              <a:rPr lang="en-US" dirty="0"/>
              <a:t>Add name</a:t>
            </a:r>
          </a:p>
        </p:txBody>
      </p:sp>
      <p:sp>
        <p:nvSpPr>
          <p:cNvPr id="75" name="Text Placeholder 10">
            <a:extLst>
              <a:ext uri="{FF2B5EF4-FFF2-40B4-BE49-F238E27FC236}">
                <a16:creationId xmlns:a16="http://schemas.microsoft.com/office/drawing/2014/main" id="{C60D862C-3474-4A4A-8557-AD2C7917BFE2}"/>
              </a:ext>
            </a:extLst>
          </p:cNvPr>
          <p:cNvSpPr>
            <a:spLocks noGrp="1"/>
          </p:cNvSpPr>
          <p:nvPr>
            <p:ph type="body" sz="quarter" idx="44" hasCustomPrompt="1"/>
          </p:nvPr>
        </p:nvSpPr>
        <p:spPr>
          <a:xfrm>
            <a:off x="8971920" y="5760111"/>
            <a:ext cx="2315205" cy="287066"/>
          </a:xfrm>
          <a:prstGeom prst="rect">
            <a:avLst/>
          </a:prstGeom>
        </p:spPr>
        <p:txBody>
          <a:bodyPr anchor="t"/>
          <a:lstStyle>
            <a:lvl1pPr marL="0" indent="0" algn="ctr">
              <a:buNone/>
              <a:defRPr sz="1200" cap="none" spc="100" baseline="0">
                <a:solidFill>
                  <a:schemeClr val="tx1"/>
                </a:solidFill>
                <a:latin typeface="+mn-lt"/>
              </a:defRPr>
            </a:lvl1pPr>
          </a:lstStyle>
          <a:p>
            <a:pPr lvl="0"/>
            <a:r>
              <a:rPr lang="en-US" dirty="0"/>
              <a:t>Add title</a:t>
            </a:r>
          </a:p>
        </p:txBody>
      </p:sp>
      <p:sp>
        <p:nvSpPr>
          <p:cNvPr id="3" name="Date Placeholder 2">
            <a:extLst>
              <a:ext uri="{FF2B5EF4-FFF2-40B4-BE49-F238E27FC236}">
                <a16:creationId xmlns:a16="http://schemas.microsoft.com/office/drawing/2014/main" id="{63508728-25CF-4DB1-9A83-FAFA5ABEC903}"/>
              </a:ext>
            </a:extLst>
          </p:cNvPr>
          <p:cNvSpPr>
            <a:spLocks noGrp="1"/>
          </p:cNvSpPr>
          <p:nvPr>
            <p:ph type="dt" sz="half" idx="10"/>
          </p:nvPr>
        </p:nvSpPr>
        <p:spPr>
          <a:xfrm>
            <a:off x="838200" y="6356350"/>
            <a:ext cx="2743200" cy="365125"/>
          </a:xfrm>
          <a:prstGeom prst="rect">
            <a:avLst/>
          </a:prstGeom>
        </p:spPr>
        <p:txBody>
          <a:bodyPr/>
          <a:lstStyle/>
          <a:p>
            <a:r>
              <a:rPr lang="en-US" dirty="0"/>
              <a:t>20XX</a:t>
            </a:r>
          </a:p>
        </p:txBody>
      </p:sp>
      <p:sp>
        <p:nvSpPr>
          <p:cNvPr id="4" name="Footer Placeholder 3">
            <a:extLst>
              <a:ext uri="{FF2B5EF4-FFF2-40B4-BE49-F238E27FC236}">
                <a16:creationId xmlns:a16="http://schemas.microsoft.com/office/drawing/2014/main" id="{99D454F9-A55F-44A0-9695-FC40C6684C20}"/>
              </a:ext>
            </a:extLst>
          </p:cNvPr>
          <p:cNvSpPr>
            <a:spLocks noGrp="1"/>
          </p:cNvSpPr>
          <p:nvPr>
            <p:ph type="ftr" sz="quarter" idx="11"/>
          </p:nvPr>
        </p:nvSpPr>
        <p:spPr>
          <a:xfrm>
            <a:off x="4038600" y="6356350"/>
            <a:ext cx="4114800" cy="365125"/>
          </a:xfrm>
          <a:prstGeom prst="rect">
            <a:avLst/>
          </a:prstGeom>
        </p:spPr>
        <p:txBody>
          <a:bodyPr/>
          <a:lstStyle/>
          <a:p>
            <a:r>
              <a:rPr lang="en-US" dirty="0"/>
              <a:t>Pitch deck</a:t>
            </a:r>
          </a:p>
        </p:txBody>
      </p:sp>
      <p:sp>
        <p:nvSpPr>
          <p:cNvPr id="5" name="Slide Number Placeholder 4">
            <a:extLst>
              <a:ext uri="{FF2B5EF4-FFF2-40B4-BE49-F238E27FC236}">
                <a16:creationId xmlns:a16="http://schemas.microsoft.com/office/drawing/2014/main" id="{0A38C64F-7F14-454A-B830-80CCE5B1D7B9}"/>
              </a:ext>
            </a:extLst>
          </p:cNvPr>
          <p:cNvSpPr>
            <a:spLocks noGrp="1"/>
          </p:cNvSpPr>
          <p:nvPr>
            <p:ph type="sldNum" sz="quarter" idx="12"/>
          </p:nvPr>
        </p:nvSpPr>
        <p:spPr>
          <a:xfrm>
            <a:off x="8610600" y="6356350"/>
            <a:ext cx="2743200" cy="365125"/>
          </a:xfrm>
          <a:prstGeom prst="rect">
            <a:avLst/>
          </a:prstGeom>
        </p:spPr>
        <p:txBody>
          <a:bodyPr/>
          <a:lstStyle/>
          <a:p>
            <a:fld id="{EA87306C-81BA-4795-A5CA-9392456A8C1E}" type="slidenum">
              <a:rPr lang="en-US" smtClean="0"/>
              <a:pPr/>
              <a:t>‹#›</a:t>
            </a:fld>
            <a:endParaRPr lang="en-US" dirty="0"/>
          </a:p>
        </p:txBody>
      </p:sp>
    </p:spTree>
    <p:extLst>
      <p:ext uri="{BB962C8B-B14F-4D97-AF65-F5344CB8AC3E}">
        <p14:creationId xmlns:p14="http://schemas.microsoft.com/office/powerpoint/2010/main" val="18281625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Funding">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4C64230-8BD4-4150-967D-421B6FE432E3}"/>
              </a:ext>
              <a:ext uri="{C183D7F6-B498-43B3-948B-1728B52AA6E4}">
                <adec:decorative xmlns:adec="http://schemas.microsoft.com/office/drawing/2017/decorative" val="1"/>
              </a:ext>
            </a:extLst>
          </p:cNvPr>
          <p:cNvSpPr/>
          <p:nvPr userDrawn="1"/>
        </p:nvSpPr>
        <p:spPr>
          <a:xfrm>
            <a:off x="0" y="0"/>
            <a:ext cx="12192000" cy="2170545"/>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a:extLst>
              <a:ext uri="{FF2B5EF4-FFF2-40B4-BE49-F238E27FC236}">
                <a16:creationId xmlns:a16="http://schemas.microsoft.com/office/drawing/2014/main" id="{BBA8AE08-0788-4D8A-8C9D-7E5AAA112A39}"/>
              </a:ext>
            </a:extLst>
          </p:cNvPr>
          <p:cNvSpPr>
            <a:spLocks noGrp="1"/>
          </p:cNvSpPr>
          <p:nvPr>
            <p:ph type="title" hasCustomPrompt="1"/>
          </p:nvPr>
        </p:nvSpPr>
        <p:spPr>
          <a:xfrm>
            <a:off x="4038600" y="615940"/>
            <a:ext cx="4137262" cy="938778"/>
          </a:xfrm>
          <a:prstGeom prst="rect">
            <a:avLst/>
          </a:prstGeom>
        </p:spPr>
        <p:txBody>
          <a:bodyPr anchor="ctr"/>
          <a:lstStyle>
            <a:lvl1pPr algn="ctr">
              <a:defRPr lang="en-US" sz="2400" cap="all" spc="100" baseline="0">
                <a:solidFill>
                  <a:schemeClr val="tx2">
                    <a:lumMod val="75000"/>
                  </a:schemeClr>
                </a:solidFill>
              </a:defRPr>
            </a:lvl1pPr>
          </a:lstStyle>
          <a:p>
            <a:r>
              <a:rPr lang="en-US" dirty="0"/>
              <a:t>Click to add title</a:t>
            </a:r>
          </a:p>
        </p:txBody>
      </p:sp>
      <p:sp>
        <p:nvSpPr>
          <p:cNvPr id="18" name="Text Placeholder 10">
            <a:extLst>
              <a:ext uri="{FF2B5EF4-FFF2-40B4-BE49-F238E27FC236}">
                <a16:creationId xmlns:a16="http://schemas.microsoft.com/office/drawing/2014/main" id="{8A119E1C-2243-42E2-8A58-CC171131D195}"/>
              </a:ext>
            </a:extLst>
          </p:cNvPr>
          <p:cNvSpPr>
            <a:spLocks noGrp="1"/>
          </p:cNvSpPr>
          <p:nvPr>
            <p:ph type="body" sz="quarter" idx="21" hasCustomPrompt="1"/>
          </p:nvPr>
        </p:nvSpPr>
        <p:spPr>
          <a:xfrm>
            <a:off x="1101170" y="3079567"/>
            <a:ext cx="1200150" cy="1151632"/>
          </a:xfrm>
          <a:prstGeom prst="rect">
            <a:avLst/>
          </a:prstGeom>
        </p:spPr>
        <p:txBody>
          <a:bodyPr anchor="ctr"/>
          <a:lstStyle>
            <a:lvl1pPr marL="0" indent="0" algn="ctr">
              <a:lnSpc>
                <a:spcPct val="70000"/>
              </a:lnSpc>
              <a:spcBef>
                <a:spcPts val="0"/>
              </a:spcBef>
              <a:spcAft>
                <a:spcPts val="0"/>
              </a:spcAft>
              <a:buNone/>
              <a:defRPr sz="3200" cap="all" spc="400" baseline="0">
                <a:solidFill>
                  <a:schemeClr val="tx2"/>
                </a:solidFill>
                <a:latin typeface="+mj-lt"/>
              </a:defRPr>
            </a:lvl1pPr>
          </a:lstStyle>
          <a:p>
            <a:pPr lvl="0"/>
            <a:r>
              <a:rPr lang="en-US" dirty="0"/>
              <a:t>add</a:t>
            </a:r>
          </a:p>
        </p:txBody>
      </p:sp>
      <p:sp>
        <p:nvSpPr>
          <p:cNvPr id="59" name="Text Placeholder 10">
            <a:extLst>
              <a:ext uri="{FF2B5EF4-FFF2-40B4-BE49-F238E27FC236}">
                <a16:creationId xmlns:a16="http://schemas.microsoft.com/office/drawing/2014/main" id="{337797F5-74CE-492B-806B-221CAF3535C7}"/>
              </a:ext>
            </a:extLst>
          </p:cNvPr>
          <p:cNvSpPr>
            <a:spLocks noGrp="1"/>
          </p:cNvSpPr>
          <p:nvPr>
            <p:ph type="body" sz="quarter" idx="27" hasCustomPrompt="1"/>
          </p:nvPr>
        </p:nvSpPr>
        <p:spPr>
          <a:xfrm>
            <a:off x="4010890" y="3079567"/>
            <a:ext cx="1223858" cy="1151632"/>
          </a:xfrm>
          <a:prstGeom prst="rect">
            <a:avLst/>
          </a:prstGeom>
        </p:spPr>
        <p:txBody>
          <a:bodyPr anchor="ctr"/>
          <a:lstStyle>
            <a:lvl1pPr marL="0" indent="0" algn="ctr">
              <a:lnSpc>
                <a:spcPct val="70000"/>
              </a:lnSpc>
              <a:spcBef>
                <a:spcPts val="0"/>
              </a:spcBef>
              <a:spcAft>
                <a:spcPts val="0"/>
              </a:spcAft>
              <a:buNone/>
              <a:defRPr sz="3200" cap="all" spc="400" baseline="0">
                <a:solidFill>
                  <a:schemeClr val="tx2"/>
                </a:solidFill>
                <a:latin typeface="+mj-lt"/>
              </a:defRPr>
            </a:lvl1pPr>
          </a:lstStyle>
          <a:p>
            <a:pPr lvl="0"/>
            <a:r>
              <a:rPr lang="en-US" dirty="0"/>
              <a:t>add</a:t>
            </a:r>
          </a:p>
        </p:txBody>
      </p:sp>
      <p:sp>
        <p:nvSpPr>
          <p:cNvPr id="60" name="Text Placeholder 10">
            <a:extLst>
              <a:ext uri="{FF2B5EF4-FFF2-40B4-BE49-F238E27FC236}">
                <a16:creationId xmlns:a16="http://schemas.microsoft.com/office/drawing/2014/main" id="{2431D1A0-10D1-4D2E-AC6F-F8C9E6A22601}"/>
              </a:ext>
            </a:extLst>
          </p:cNvPr>
          <p:cNvSpPr>
            <a:spLocks noGrp="1"/>
          </p:cNvSpPr>
          <p:nvPr>
            <p:ph type="body" sz="quarter" idx="28" hasCustomPrompt="1"/>
          </p:nvPr>
        </p:nvSpPr>
        <p:spPr>
          <a:xfrm>
            <a:off x="6988252" y="3079567"/>
            <a:ext cx="1187610" cy="1151632"/>
          </a:xfrm>
          <a:prstGeom prst="rect">
            <a:avLst/>
          </a:prstGeom>
        </p:spPr>
        <p:txBody>
          <a:bodyPr anchor="ctr"/>
          <a:lstStyle>
            <a:lvl1pPr marL="0" indent="0" algn="ctr">
              <a:lnSpc>
                <a:spcPct val="70000"/>
              </a:lnSpc>
              <a:spcBef>
                <a:spcPts val="0"/>
              </a:spcBef>
              <a:spcAft>
                <a:spcPts val="0"/>
              </a:spcAft>
              <a:buNone/>
              <a:defRPr sz="3200" cap="all" spc="400" baseline="0">
                <a:solidFill>
                  <a:schemeClr val="tx2"/>
                </a:solidFill>
                <a:latin typeface="+mj-lt"/>
              </a:defRPr>
            </a:lvl1pPr>
          </a:lstStyle>
          <a:p>
            <a:pPr lvl="0"/>
            <a:r>
              <a:rPr lang="en-US" dirty="0"/>
              <a:t>add</a:t>
            </a:r>
          </a:p>
        </p:txBody>
      </p:sp>
      <p:sp>
        <p:nvSpPr>
          <p:cNvPr id="61" name="Text Placeholder 10">
            <a:extLst>
              <a:ext uri="{FF2B5EF4-FFF2-40B4-BE49-F238E27FC236}">
                <a16:creationId xmlns:a16="http://schemas.microsoft.com/office/drawing/2014/main" id="{4028BD6A-568F-4A16-AE86-5D88861C3BB5}"/>
              </a:ext>
            </a:extLst>
          </p:cNvPr>
          <p:cNvSpPr>
            <a:spLocks noGrp="1"/>
          </p:cNvSpPr>
          <p:nvPr>
            <p:ph type="body" sz="quarter" idx="29" hasCustomPrompt="1"/>
          </p:nvPr>
        </p:nvSpPr>
        <p:spPr>
          <a:xfrm>
            <a:off x="9879382" y="3079567"/>
            <a:ext cx="1211785" cy="1151632"/>
          </a:xfrm>
          <a:prstGeom prst="rect">
            <a:avLst/>
          </a:prstGeom>
        </p:spPr>
        <p:txBody>
          <a:bodyPr anchor="ctr"/>
          <a:lstStyle>
            <a:lvl1pPr marL="0" indent="0" algn="ctr">
              <a:lnSpc>
                <a:spcPct val="70000"/>
              </a:lnSpc>
              <a:spcBef>
                <a:spcPts val="0"/>
              </a:spcBef>
              <a:spcAft>
                <a:spcPts val="0"/>
              </a:spcAft>
              <a:buNone/>
              <a:defRPr sz="3200" cap="all" spc="400" baseline="0">
                <a:solidFill>
                  <a:schemeClr val="tx2"/>
                </a:solidFill>
                <a:latin typeface="+mj-lt"/>
              </a:defRPr>
            </a:lvl1pPr>
          </a:lstStyle>
          <a:p>
            <a:pPr lvl="0"/>
            <a:r>
              <a:rPr lang="en-US" dirty="0"/>
              <a:t>add</a:t>
            </a:r>
          </a:p>
        </p:txBody>
      </p:sp>
      <p:sp>
        <p:nvSpPr>
          <p:cNvPr id="52" name="Text Placeholder 10">
            <a:extLst>
              <a:ext uri="{FF2B5EF4-FFF2-40B4-BE49-F238E27FC236}">
                <a16:creationId xmlns:a16="http://schemas.microsoft.com/office/drawing/2014/main" id="{2E935678-32B2-4589-933F-F74B3E68FFA6}"/>
              </a:ext>
            </a:extLst>
          </p:cNvPr>
          <p:cNvSpPr>
            <a:spLocks noGrp="1"/>
          </p:cNvSpPr>
          <p:nvPr>
            <p:ph type="body" sz="quarter" idx="16" hasCustomPrompt="1"/>
          </p:nvPr>
        </p:nvSpPr>
        <p:spPr>
          <a:xfrm>
            <a:off x="510458" y="4524194"/>
            <a:ext cx="2381574" cy="632643"/>
          </a:xfrm>
          <a:prstGeom prst="rect">
            <a:avLst/>
          </a:prstGeom>
        </p:spPr>
        <p:txBody>
          <a:bodyPr anchor="b"/>
          <a:lstStyle>
            <a:lvl1pPr marL="0" indent="0" algn="ctr">
              <a:buNone/>
              <a:defRPr sz="1800" cap="all" spc="100" baseline="0">
                <a:solidFill>
                  <a:schemeClr val="tx2"/>
                </a:solidFill>
                <a:latin typeface="+mj-lt"/>
              </a:defRPr>
            </a:lvl1pPr>
          </a:lstStyle>
          <a:p>
            <a:pPr lvl="0"/>
            <a:r>
              <a:rPr lang="en-US" dirty="0"/>
              <a:t>Click to add subtitle</a:t>
            </a:r>
          </a:p>
        </p:txBody>
      </p:sp>
      <p:sp>
        <p:nvSpPr>
          <p:cNvPr id="51" name="Text Placeholder 10">
            <a:extLst>
              <a:ext uri="{FF2B5EF4-FFF2-40B4-BE49-F238E27FC236}">
                <a16:creationId xmlns:a16="http://schemas.microsoft.com/office/drawing/2014/main" id="{B3C5A73C-51DD-4781-943C-235704BBF6B5}"/>
              </a:ext>
            </a:extLst>
          </p:cNvPr>
          <p:cNvSpPr>
            <a:spLocks noGrp="1"/>
          </p:cNvSpPr>
          <p:nvPr>
            <p:ph type="body" sz="quarter" idx="26" hasCustomPrompt="1"/>
          </p:nvPr>
        </p:nvSpPr>
        <p:spPr>
          <a:xfrm>
            <a:off x="510458" y="5156838"/>
            <a:ext cx="2381574" cy="905378"/>
          </a:xfrm>
          <a:prstGeom prst="rect">
            <a:avLst/>
          </a:prstGeom>
        </p:spPr>
        <p:txBody>
          <a:bodyPr anchor="t"/>
          <a:lstStyle>
            <a:lvl1pPr marL="0" indent="0" algn="ctr">
              <a:lnSpc>
                <a:spcPct val="100000"/>
              </a:lnSpc>
              <a:spcBef>
                <a:spcPts val="0"/>
              </a:spcBef>
              <a:buNone/>
              <a:defRPr sz="1400" cap="none" spc="100" baseline="0">
                <a:solidFill>
                  <a:schemeClr val="tx1"/>
                </a:solidFill>
                <a:latin typeface="+mn-lt"/>
              </a:defRPr>
            </a:lvl1pPr>
          </a:lstStyle>
          <a:p>
            <a:pPr lvl="0"/>
            <a:r>
              <a:rPr lang="en-US" dirty="0"/>
              <a:t>Click to add text</a:t>
            </a:r>
          </a:p>
        </p:txBody>
      </p:sp>
      <p:sp>
        <p:nvSpPr>
          <p:cNvPr id="78" name="Text Placeholder 10">
            <a:extLst>
              <a:ext uri="{FF2B5EF4-FFF2-40B4-BE49-F238E27FC236}">
                <a16:creationId xmlns:a16="http://schemas.microsoft.com/office/drawing/2014/main" id="{AD95FB24-5DA0-4000-B023-A00C32D53F08}"/>
              </a:ext>
            </a:extLst>
          </p:cNvPr>
          <p:cNvSpPr>
            <a:spLocks noGrp="1"/>
          </p:cNvSpPr>
          <p:nvPr>
            <p:ph type="body" sz="quarter" idx="31" hasCustomPrompt="1"/>
          </p:nvPr>
        </p:nvSpPr>
        <p:spPr>
          <a:xfrm>
            <a:off x="3432032" y="4524194"/>
            <a:ext cx="2381574" cy="632643"/>
          </a:xfrm>
          <a:prstGeom prst="rect">
            <a:avLst/>
          </a:prstGeom>
        </p:spPr>
        <p:txBody>
          <a:bodyPr anchor="b"/>
          <a:lstStyle>
            <a:lvl1pPr marL="0" indent="0" algn="ctr">
              <a:buNone/>
              <a:defRPr sz="1800" cap="all" spc="100" baseline="0">
                <a:solidFill>
                  <a:schemeClr val="tx2"/>
                </a:solidFill>
                <a:latin typeface="+mj-lt"/>
              </a:defRPr>
            </a:lvl1pPr>
          </a:lstStyle>
          <a:p>
            <a:pPr lvl="0"/>
            <a:r>
              <a:rPr lang="en-US" dirty="0"/>
              <a:t>Click to add subtitle</a:t>
            </a:r>
          </a:p>
        </p:txBody>
      </p:sp>
      <p:sp>
        <p:nvSpPr>
          <p:cNvPr id="77" name="Text Placeholder 10">
            <a:extLst>
              <a:ext uri="{FF2B5EF4-FFF2-40B4-BE49-F238E27FC236}">
                <a16:creationId xmlns:a16="http://schemas.microsoft.com/office/drawing/2014/main" id="{7455F56A-A263-4D13-A484-2D15CD61D0FC}"/>
              </a:ext>
            </a:extLst>
          </p:cNvPr>
          <p:cNvSpPr>
            <a:spLocks noGrp="1"/>
          </p:cNvSpPr>
          <p:nvPr>
            <p:ph type="body" sz="quarter" idx="30" hasCustomPrompt="1"/>
          </p:nvPr>
        </p:nvSpPr>
        <p:spPr>
          <a:xfrm>
            <a:off x="3432032" y="5156837"/>
            <a:ext cx="2381574" cy="905378"/>
          </a:xfrm>
          <a:prstGeom prst="rect">
            <a:avLst/>
          </a:prstGeom>
        </p:spPr>
        <p:txBody>
          <a:bodyPr anchor="t"/>
          <a:lstStyle>
            <a:lvl1pPr marL="0" indent="0" algn="ctr">
              <a:lnSpc>
                <a:spcPct val="100000"/>
              </a:lnSpc>
              <a:spcBef>
                <a:spcPts val="0"/>
              </a:spcBef>
              <a:buNone/>
              <a:defRPr sz="1400" cap="none" spc="100" baseline="0">
                <a:solidFill>
                  <a:schemeClr val="tx1"/>
                </a:solidFill>
                <a:latin typeface="+mn-lt"/>
              </a:defRPr>
            </a:lvl1pPr>
          </a:lstStyle>
          <a:p>
            <a:pPr lvl="0"/>
            <a:r>
              <a:rPr lang="en-US" dirty="0"/>
              <a:t>Click to add text</a:t>
            </a:r>
          </a:p>
        </p:txBody>
      </p:sp>
      <p:sp>
        <p:nvSpPr>
          <p:cNvPr id="80" name="Text Placeholder 10">
            <a:extLst>
              <a:ext uri="{FF2B5EF4-FFF2-40B4-BE49-F238E27FC236}">
                <a16:creationId xmlns:a16="http://schemas.microsoft.com/office/drawing/2014/main" id="{6C6ABB33-3D98-4D76-B96F-65F574936223}"/>
              </a:ext>
            </a:extLst>
          </p:cNvPr>
          <p:cNvSpPr>
            <a:spLocks noGrp="1"/>
          </p:cNvSpPr>
          <p:nvPr>
            <p:ph type="body" sz="quarter" idx="33" hasCustomPrompt="1"/>
          </p:nvPr>
        </p:nvSpPr>
        <p:spPr>
          <a:xfrm>
            <a:off x="6391270" y="4524194"/>
            <a:ext cx="2381574" cy="632643"/>
          </a:xfrm>
          <a:prstGeom prst="rect">
            <a:avLst/>
          </a:prstGeom>
        </p:spPr>
        <p:txBody>
          <a:bodyPr anchor="b"/>
          <a:lstStyle>
            <a:lvl1pPr marL="0" indent="0" algn="ctr">
              <a:buNone/>
              <a:defRPr sz="1800" cap="all" spc="100" baseline="0">
                <a:solidFill>
                  <a:schemeClr val="tx2"/>
                </a:solidFill>
                <a:latin typeface="+mj-lt"/>
              </a:defRPr>
            </a:lvl1pPr>
          </a:lstStyle>
          <a:p>
            <a:pPr lvl="0"/>
            <a:r>
              <a:rPr lang="en-US" dirty="0"/>
              <a:t>Click to add subtitle</a:t>
            </a:r>
          </a:p>
        </p:txBody>
      </p:sp>
      <p:sp>
        <p:nvSpPr>
          <p:cNvPr id="79" name="Text Placeholder 10">
            <a:extLst>
              <a:ext uri="{FF2B5EF4-FFF2-40B4-BE49-F238E27FC236}">
                <a16:creationId xmlns:a16="http://schemas.microsoft.com/office/drawing/2014/main" id="{8EA8275A-A17A-42ED-9DDC-5F06000BFBEF}"/>
              </a:ext>
            </a:extLst>
          </p:cNvPr>
          <p:cNvSpPr>
            <a:spLocks noGrp="1"/>
          </p:cNvSpPr>
          <p:nvPr>
            <p:ph type="body" sz="quarter" idx="32" hasCustomPrompt="1"/>
          </p:nvPr>
        </p:nvSpPr>
        <p:spPr>
          <a:xfrm>
            <a:off x="6391270" y="5157592"/>
            <a:ext cx="2381574" cy="905378"/>
          </a:xfrm>
          <a:prstGeom prst="rect">
            <a:avLst/>
          </a:prstGeom>
        </p:spPr>
        <p:txBody>
          <a:bodyPr anchor="t"/>
          <a:lstStyle>
            <a:lvl1pPr marL="0" indent="0" algn="ctr">
              <a:lnSpc>
                <a:spcPct val="100000"/>
              </a:lnSpc>
              <a:spcBef>
                <a:spcPts val="0"/>
              </a:spcBef>
              <a:buNone/>
              <a:defRPr sz="1400" cap="none" spc="100" baseline="0">
                <a:solidFill>
                  <a:schemeClr val="tx1"/>
                </a:solidFill>
                <a:latin typeface="+mn-lt"/>
              </a:defRPr>
            </a:lvl1pPr>
          </a:lstStyle>
          <a:p>
            <a:pPr lvl="0"/>
            <a:r>
              <a:rPr lang="en-US" dirty="0"/>
              <a:t>Click to add text</a:t>
            </a:r>
          </a:p>
        </p:txBody>
      </p:sp>
      <p:sp>
        <p:nvSpPr>
          <p:cNvPr id="82" name="Text Placeholder 10">
            <a:extLst>
              <a:ext uri="{FF2B5EF4-FFF2-40B4-BE49-F238E27FC236}">
                <a16:creationId xmlns:a16="http://schemas.microsoft.com/office/drawing/2014/main" id="{4AEA6122-22B2-49EC-8451-E43D40F3236D}"/>
              </a:ext>
            </a:extLst>
          </p:cNvPr>
          <p:cNvSpPr>
            <a:spLocks noGrp="1"/>
          </p:cNvSpPr>
          <p:nvPr>
            <p:ph type="body" sz="quarter" idx="35" hasCustomPrompt="1"/>
          </p:nvPr>
        </p:nvSpPr>
        <p:spPr>
          <a:xfrm>
            <a:off x="9294487" y="4524194"/>
            <a:ext cx="2381574" cy="632643"/>
          </a:xfrm>
          <a:prstGeom prst="rect">
            <a:avLst/>
          </a:prstGeom>
        </p:spPr>
        <p:txBody>
          <a:bodyPr anchor="b"/>
          <a:lstStyle>
            <a:lvl1pPr marL="0" indent="0" algn="ctr">
              <a:buNone/>
              <a:defRPr sz="1800" cap="all" spc="100" baseline="0">
                <a:solidFill>
                  <a:schemeClr val="tx2"/>
                </a:solidFill>
                <a:latin typeface="+mj-lt"/>
              </a:defRPr>
            </a:lvl1pPr>
          </a:lstStyle>
          <a:p>
            <a:pPr lvl="0"/>
            <a:r>
              <a:rPr lang="en-US" dirty="0"/>
              <a:t>Click to add subtitle</a:t>
            </a:r>
          </a:p>
        </p:txBody>
      </p:sp>
      <p:sp>
        <p:nvSpPr>
          <p:cNvPr id="81" name="Text Placeholder 10">
            <a:extLst>
              <a:ext uri="{FF2B5EF4-FFF2-40B4-BE49-F238E27FC236}">
                <a16:creationId xmlns:a16="http://schemas.microsoft.com/office/drawing/2014/main" id="{103D7EA4-00E4-43FA-8129-1CBE0C1291A0}"/>
              </a:ext>
            </a:extLst>
          </p:cNvPr>
          <p:cNvSpPr>
            <a:spLocks noGrp="1"/>
          </p:cNvSpPr>
          <p:nvPr>
            <p:ph type="body" sz="quarter" idx="34" hasCustomPrompt="1"/>
          </p:nvPr>
        </p:nvSpPr>
        <p:spPr>
          <a:xfrm>
            <a:off x="9294487" y="5166170"/>
            <a:ext cx="2381574" cy="905378"/>
          </a:xfrm>
          <a:prstGeom prst="rect">
            <a:avLst/>
          </a:prstGeom>
        </p:spPr>
        <p:txBody>
          <a:bodyPr anchor="t"/>
          <a:lstStyle>
            <a:lvl1pPr marL="0" indent="0" algn="ctr">
              <a:lnSpc>
                <a:spcPct val="100000"/>
              </a:lnSpc>
              <a:spcBef>
                <a:spcPts val="0"/>
              </a:spcBef>
              <a:buNone/>
              <a:defRPr sz="1400" cap="none" spc="100" baseline="0">
                <a:solidFill>
                  <a:schemeClr val="tx1"/>
                </a:solidFill>
                <a:latin typeface="+mn-lt"/>
              </a:defRPr>
            </a:lvl1pPr>
          </a:lstStyle>
          <a:p>
            <a:pPr lvl="0"/>
            <a:r>
              <a:rPr lang="en-US" dirty="0"/>
              <a:t>Click to add text</a:t>
            </a:r>
          </a:p>
        </p:txBody>
      </p:sp>
      <p:sp>
        <p:nvSpPr>
          <p:cNvPr id="68" name="Date Placeholder 2">
            <a:extLst>
              <a:ext uri="{FF2B5EF4-FFF2-40B4-BE49-F238E27FC236}">
                <a16:creationId xmlns:a16="http://schemas.microsoft.com/office/drawing/2014/main" id="{811592B2-2D21-495C-8C11-680EC81556F4}"/>
              </a:ext>
            </a:extLst>
          </p:cNvPr>
          <p:cNvSpPr>
            <a:spLocks noGrp="1"/>
          </p:cNvSpPr>
          <p:nvPr>
            <p:ph type="dt" sz="half" idx="10"/>
          </p:nvPr>
        </p:nvSpPr>
        <p:spPr>
          <a:xfrm>
            <a:off x="838200" y="6356350"/>
            <a:ext cx="2743200" cy="365125"/>
          </a:xfrm>
          <a:prstGeom prst="rect">
            <a:avLst/>
          </a:prstGeom>
        </p:spPr>
        <p:txBody>
          <a:bodyPr/>
          <a:lstStyle/>
          <a:p>
            <a:r>
              <a:rPr lang="en-US" dirty="0"/>
              <a:t>20XX</a:t>
            </a:r>
          </a:p>
        </p:txBody>
      </p:sp>
      <p:sp>
        <p:nvSpPr>
          <p:cNvPr id="4" name="Footer Placeholder 3">
            <a:extLst>
              <a:ext uri="{FF2B5EF4-FFF2-40B4-BE49-F238E27FC236}">
                <a16:creationId xmlns:a16="http://schemas.microsoft.com/office/drawing/2014/main" id="{BEFB73D1-17D7-400F-B750-F5EA2675DD25}"/>
              </a:ext>
            </a:extLst>
          </p:cNvPr>
          <p:cNvSpPr>
            <a:spLocks noGrp="1"/>
          </p:cNvSpPr>
          <p:nvPr>
            <p:ph type="ftr" sz="quarter" idx="11"/>
          </p:nvPr>
        </p:nvSpPr>
        <p:spPr>
          <a:xfrm>
            <a:off x="4038600" y="6356350"/>
            <a:ext cx="4114800" cy="365125"/>
          </a:xfrm>
          <a:prstGeom prst="rect">
            <a:avLst/>
          </a:prstGeom>
        </p:spPr>
        <p:txBody>
          <a:bodyPr/>
          <a:lstStyle/>
          <a:p>
            <a:r>
              <a:rPr lang="en-US" dirty="0"/>
              <a:t>Pitch deck</a:t>
            </a:r>
          </a:p>
        </p:txBody>
      </p:sp>
      <p:sp>
        <p:nvSpPr>
          <p:cNvPr id="5" name="Slide Number Placeholder 4">
            <a:extLst>
              <a:ext uri="{FF2B5EF4-FFF2-40B4-BE49-F238E27FC236}">
                <a16:creationId xmlns:a16="http://schemas.microsoft.com/office/drawing/2014/main" id="{DE30E81D-C76E-4DB7-9722-4BE8D7CF33E8}"/>
              </a:ext>
            </a:extLst>
          </p:cNvPr>
          <p:cNvSpPr>
            <a:spLocks noGrp="1"/>
          </p:cNvSpPr>
          <p:nvPr>
            <p:ph type="sldNum" sz="quarter" idx="12"/>
          </p:nvPr>
        </p:nvSpPr>
        <p:spPr>
          <a:xfrm>
            <a:off x="8610600" y="6356350"/>
            <a:ext cx="2743200" cy="365125"/>
          </a:xfrm>
          <a:prstGeom prst="rect">
            <a:avLst/>
          </a:prstGeom>
        </p:spPr>
        <p:txBody>
          <a:bodyPr/>
          <a:lstStyle/>
          <a:p>
            <a:fld id="{EA87306C-81BA-4795-A5CA-9392456A8C1E}" type="slidenum">
              <a:rPr lang="en-US" smtClean="0"/>
              <a:pPr/>
              <a:t>‹#›</a:t>
            </a:fld>
            <a:endParaRPr lang="en-US" dirty="0"/>
          </a:p>
        </p:txBody>
      </p:sp>
    </p:spTree>
    <p:extLst>
      <p:ext uri="{BB962C8B-B14F-4D97-AF65-F5344CB8AC3E}">
        <p14:creationId xmlns:p14="http://schemas.microsoft.com/office/powerpoint/2010/main" val="2294014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bout U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C1E109A-BBBE-498A-AC65-464AAF5710C4}"/>
              </a:ext>
            </a:extLst>
          </p:cNvPr>
          <p:cNvSpPr>
            <a:spLocks noGrp="1"/>
          </p:cNvSpPr>
          <p:nvPr>
            <p:ph type="title" hasCustomPrompt="1"/>
          </p:nvPr>
        </p:nvSpPr>
        <p:spPr>
          <a:xfrm>
            <a:off x="1526874" y="1329829"/>
            <a:ext cx="2043713" cy="640698"/>
          </a:xfrm>
          <a:prstGeom prst="rect">
            <a:avLst/>
          </a:prstGeom>
          <a:ln w="28575">
            <a:solidFill>
              <a:schemeClr val="accent2"/>
            </a:solidFill>
          </a:ln>
        </p:spPr>
        <p:txBody>
          <a:bodyPr anchor="ctr"/>
          <a:lstStyle>
            <a:lvl1pPr algn="ctr">
              <a:lnSpc>
                <a:spcPct val="100000"/>
              </a:lnSpc>
              <a:defRPr sz="2400" cap="all" spc="100" baseline="0">
                <a:solidFill>
                  <a:schemeClr val="accent2"/>
                </a:solidFill>
              </a:defRPr>
            </a:lvl1pPr>
          </a:lstStyle>
          <a:p>
            <a:r>
              <a:rPr lang="en-US" dirty="0"/>
              <a:t>title</a:t>
            </a:r>
          </a:p>
        </p:txBody>
      </p:sp>
      <p:sp>
        <p:nvSpPr>
          <p:cNvPr id="10" name="Text Placeholder 10">
            <a:extLst>
              <a:ext uri="{FF2B5EF4-FFF2-40B4-BE49-F238E27FC236}">
                <a16:creationId xmlns:a16="http://schemas.microsoft.com/office/drawing/2014/main" id="{7408009F-7441-4960-8688-598E5537784A}"/>
              </a:ext>
            </a:extLst>
          </p:cNvPr>
          <p:cNvSpPr>
            <a:spLocks noGrp="1"/>
          </p:cNvSpPr>
          <p:nvPr>
            <p:ph type="body" sz="quarter" idx="12" hasCustomPrompt="1"/>
          </p:nvPr>
        </p:nvSpPr>
        <p:spPr>
          <a:xfrm>
            <a:off x="4412513" y="808353"/>
            <a:ext cx="6341212" cy="1682433"/>
          </a:xfrm>
          <a:prstGeom prst="rect">
            <a:avLst/>
          </a:prstGeom>
        </p:spPr>
        <p:txBody>
          <a:bodyPr anchor="t"/>
          <a:lstStyle>
            <a:lvl1pPr marL="0" indent="0" algn="l">
              <a:lnSpc>
                <a:spcPct val="125000"/>
              </a:lnSpc>
              <a:spcBef>
                <a:spcPts val="0"/>
              </a:spcBef>
              <a:buNone/>
              <a:defRPr sz="1600" cap="none" spc="100" baseline="0">
                <a:solidFill>
                  <a:schemeClr val="tx1"/>
                </a:solidFill>
                <a:latin typeface="+mn-lt"/>
              </a:defRPr>
            </a:lvl1pPr>
          </a:lstStyle>
          <a:p>
            <a:pPr lvl="0"/>
            <a:r>
              <a:rPr lang="en-US" dirty="0"/>
              <a:t>Click to add text</a:t>
            </a:r>
          </a:p>
        </p:txBody>
      </p:sp>
      <p:sp>
        <p:nvSpPr>
          <p:cNvPr id="8" name="Picture Placeholder 7">
            <a:extLst>
              <a:ext uri="{FF2B5EF4-FFF2-40B4-BE49-F238E27FC236}">
                <a16:creationId xmlns:a16="http://schemas.microsoft.com/office/drawing/2014/main" id="{0721A019-F5C2-4A15-A6AE-C03209D1D7DB}"/>
              </a:ext>
            </a:extLst>
          </p:cNvPr>
          <p:cNvSpPr>
            <a:spLocks noGrp="1"/>
          </p:cNvSpPr>
          <p:nvPr>
            <p:ph type="pic" sz="quarter" idx="10" hasCustomPrompt="1"/>
          </p:nvPr>
        </p:nvSpPr>
        <p:spPr>
          <a:xfrm>
            <a:off x="0" y="3234519"/>
            <a:ext cx="12192000" cy="3623481"/>
          </a:xfrm>
          <a:prstGeom prst="rect">
            <a:avLst/>
          </a:prstGeom>
        </p:spPr>
        <p:txBody>
          <a:bodyPr/>
          <a:lstStyle>
            <a:lvl1pPr marL="0" indent="0" algn="ctr">
              <a:buNone/>
              <a:defRPr/>
            </a:lvl1pPr>
          </a:lstStyle>
          <a:p>
            <a:r>
              <a:rPr lang="en-US" dirty="0"/>
              <a:t>Click to add photo</a:t>
            </a:r>
          </a:p>
        </p:txBody>
      </p:sp>
      <p:sp>
        <p:nvSpPr>
          <p:cNvPr id="11" name="Date Placeholder 3">
            <a:extLst>
              <a:ext uri="{FF2B5EF4-FFF2-40B4-BE49-F238E27FC236}">
                <a16:creationId xmlns:a16="http://schemas.microsoft.com/office/drawing/2014/main" id="{CFE1DF53-32D0-456E-8221-7FCD23325DB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spc="100" baseline="0">
                <a:solidFill>
                  <a:schemeClr val="bg1"/>
                </a:solidFill>
                <a:effectLst>
                  <a:outerShdw blurRad="38100" dist="38100" dir="2700000" algn="tl">
                    <a:srgbClr val="000000">
                      <a:alpha val="43137"/>
                    </a:srgbClr>
                  </a:outerShdw>
                </a:effectLst>
              </a:defRPr>
            </a:lvl1pPr>
          </a:lstStyle>
          <a:p>
            <a:r>
              <a:rPr lang="en-US" dirty="0"/>
              <a:t>20XX</a:t>
            </a:r>
          </a:p>
        </p:txBody>
      </p:sp>
      <p:sp>
        <p:nvSpPr>
          <p:cNvPr id="12" name="Footer Placeholder 4">
            <a:extLst>
              <a:ext uri="{FF2B5EF4-FFF2-40B4-BE49-F238E27FC236}">
                <a16:creationId xmlns:a16="http://schemas.microsoft.com/office/drawing/2014/main" id="{DC108F1B-58C5-43B6-8251-B1392CA9A80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i="0" cap="all" spc="100" baseline="0">
                <a:solidFill>
                  <a:schemeClr val="bg1"/>
                </a:solidFill>
                <a:effectLst>
                  <a:outerShdw blurRad="38100" dist="38100" dir="2700000" algn="tl">
                    <a:srgbClr val="000000">
                      <a:alpha val="43137"/>
                    </a:srgbClr>
                  </a:outerShdw>
                </a:effectLst>
                <a:latin typeface="+mj-lt"/>
              </a:defRPr>
            </a:lvl1pPr>
          </a:lstStyle>
          <a:p>
            <a:r>
              <a:rPr lang="en-US" dirty="0"/>
              <a:t>Pitch deck</a:t>
            </a:r>
          </a:p>
        </p:txBody>
      </p:sp>
      <p:sp>
        <p:nvSpPr>
          <p:cNvPr id="13" name="Slide Number Placeholder 5">
            <a:extLst>
              <a:ext uri="{FF2B5EF4-FFF2-40B4-BE49-F238E27FC236}">
                <a16:creationId xmlns:a16="http://schemas.microsoft.com/office/drawing/2014/main" id="{C530B1E0-03D4-4E5B-A2A7-903B17B306C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spc="100" baseline="0">
                <a:solidFill>
                  <a:schemeClr val="bg1"/>
                </a:solidFill>
                <a:effectLst>
                  <a:outerShdw blurRad="38100" dist="38100" dir="2700000" algn="tl">
                    <a:srgbClr val="000000">
                      <a:alpha val="43137"/>
                    </a:srgbClr>
                  </a:outerShdw>
                </a:effectLst>
              </a:defRPr>
            </a:lvl1pPr>
          </a:lstStyle>
          <a:p>
            <a:fld id="{EA87306C-81BA-4795-A5CA-9392456A8C1E}" type="slidenum">
              <a:rPr lang="en-US" smtClean="0"/>
              <a:pPr/>
              <a:t>‹#›</a:t>
            </a:fld>
            <a:endParaRPr lang="en-US" dirty="0"/>
          </a:p>
        </p:txBody>
      </p:sp>
    </p:spTree>
    <p:extLst>
      <p:ext uri="{BB962C8B-B14F-4D97-AF65-F5344CB8AC3E}">
        <p14:creationId xmlns:p14="http://schemas.microsoft.com/office/powerpoint/2010/main" val="16912113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ummar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07C99-0702-4DEF-A72F-2451B3DC6D0C}"/>
              </a:ext>
            </a:extLst>
          </p:cNvPr>
          <p:cNvSpPr>
            <a:spLocks noGrp="1"/>
          </p:cNvSpPr>
          <p:nvPr>
            <p:ph type="title" hasCustomPrompt="1"/>
          </p:nvPr>
        </p:nvSpPr>
        <p:spPr>
          <a:xfrm>
            <a:off x="1186544" y="-1"/>
            <a:ext cx="3944790" cy="1845127"/>
          </a:xfrm>
          <a:prstGeom prst="rect">
            <a:avLst/>
          </a:prstGeom>
        </p:spPr>
        <p:txBody>
          <a:bodyPr anchor="ctr"/>
          <a:lstStyle>
            <a:lvl1pPr algn="r">
              <a:defRPr sz="2400" cap="all" spc="100" baseline="0">
                <a:solidFill>
                  <a:schemeClr val="accent2"/>
                </a:solidFill>
              </a:defRPr>
            </a:lvl1pPr>
          </a:lstStyle>
          <a:p>
            <a:r>
              <a:rPr lang="en-US" dirty="0"/>
              <a:t>Click to add title</a:t>
            </a:r>
          </a:p>
        </p:txBody>
      </p:sp>
      <p:sp>
        <p:nvSpPr>
          <p:cNvPr id="6" name="Picture Placeholder 7">
            <a:extLst>
              <a:ext uri="{FF2B5EF4-FFF2-40B4-BE49-F238E27FC236}">
                <a16:creationId xmlns:a16="http://schemas.microsoft.com/office/drawing/2014/main" id="{74497024-D7D5-447C-8133-660B1F47A190}"/>
              </a:ext>
            </a:extLst>
          </p:cNvPr>
          <p:cNvSpPr>
            <a:spLocks noGrp="1"/>
          </p:cNvSpPr>
          <p:nvPr>
            <p:ph type="pic" sz="quarter" idx="13" hasCustomPrompt="1"/>
          </p:nvPr>
        </p:nvSpPr>
        <p:spPr>
          <a:xfrm>
            <a:off x="0" y="1845128"/>
            <a:ext cx="12192000" cy="5012871"/>
          </a:xfrm>
          <a:prstGeom prst="rect">
            <a:avLst/>
          </a:prstGeom>
        </p:spPr>
        <p:txBody>
          <a:bodyPr/>
          <a:lstStyle>
            <a:lvl1pPr marL="0" indent="0" algn="l">
              <a:buNone/>
              <a:defRPr/>
            </a:lvl1pPr>
          </a:lstStyle>
          <a:p>
            <a:r>
              <a:rPr lang="en-US" dirty="0"/>
              <a:t>Click to add photo</a:t>
            </a:r>
          </a:p>
        </p:txBody>
      </p:sp>
      <p:sp>
        <p:nvSpPr>
          <p:cNvPr id="3" name="Date Placeholder 2">
            <a:extLst>
              <a:ext uri="{FF2B5EF4-FFF2-40B4-BE49-F238E27FC236}">
                <a16:creationId xmlns:a16="http://schemas.microsoft.com/office/drawing/2014/main" id="{AAE88F42-9013-4CBC-BF65-3FE1470550BE}"/>
              </a:ext>
            </a:extLst>
          </p:cNvPr>
          <p:cNvSpPr>
            <a:spLocks noGrp="1"/>
          </p:cNvSpPr>
          <p:nvPr>
            <p:ph type="dt" sz="half" idx="10"/>
          </p:nvPr>
        </p:nvSpPr>
        <p:spPr>
          <a:xfrm>
            <a:off x="838200" y="6356350"/>
            <a:ext cx="2743200" cy="365125"/>
          </a:xfrm>
          <a:prstGeom prst="rect">
            <a:avLst/>
          </a:prstGeom>
        </p:spPr>
        <p:txBody>
          <a:bodyPr/>
          <a:lstStyle>
            <a:lvl1pPr>
              <a:defRPr>
                <a:solidFill>
                  <a:schemeClr val="bg1"/>
                </a:solidFill>
                <a:effectLst>
                  <a:outerShdw blurRad="38100" dist="38100" dir="2700000" algn="tl">
                    <a:srgbClr val="000000">
                      <a:alpha val="43137"/>
                    </a:srgbClr>
                  </a:outerShdw>
                </a:effectLst>
              </a:defRPr>
            </a:lvl1pPr>
          </a:lstStyle>
          <a:p>
            <a:r>
              <a:rPr lang="en-US" dirty="0"/>
              <a:t>20XX</a:t>
            </a:r>
          </a:p>
        </p:txBody>
      </p:sp>
      <p:sp>
        <p:nvSpPr>
          <p:cNvPr id="8" name="Text Placeholder 10">
            <a:extLst>
              <a:ext uri="{FF2B5EF4-FFF2-40B4-BE49-F238E27FC236}">
                <a16:creationId xmlns:a16="http://schemas.microsoft.com/office/drawing/2014/main" id="{91F54EB4-06CA-459B-8F8C-86061BA6F1B2}"/>
              </a:ext>
            </a:extLst>
          </p:cNvPr>
          <p:cNvSpPr>
            <a:spLocks noGrp="1"/>
          </p:cNvSpPr>
          <p:nvPr>
            <p:ph type="body" sz="quarter" idx="16" hasCustomPrompt="1"/>
          </p:nvPr>
        </p:nvSpPr>
        <p:spPr>
          <a:xfrm>
            <a:off x="5627913" y="0"/>
            <a:ext cx="6564087" cy="3614737"/>
          </a:xfrm>
          <a:prstGeom prst="rect">
            <a:avLst/>
          </a:prstGeom>
          <a:solidFill>
            <a:schemeClr val="accent2">
              <a:alpha val="92000"/>
            </a:schemeClr>
          </a:solidFill>
        </p:spPr>
        <p:txBody>
          <a:bodyPr lIns="640080" tIns="731520" rIns="548640" anchor="t"/>
          <a:lstStyle>
            <a:lvl1pPr marL="0" indent="0" algn="l">
              <a:lnSpc>
                <a:spcPct val="125000"/>
              </a:lnSpc>
              <a:spcBef>
                <a:spcPts val="0"/>
              </a:spcBef>
              <a:buNone/>
              <a:defRPr sz="1600" cap="none" spc="100" baseline="0">
                <a:solidFill>
                  <a:schemeClr val="bg1"/>
                </a:solidFill>
                <a:latin typeface="+mn-lt"/>
              </a:defRPr>
            </a:lvl1pPr>
          </a:lstStyle>
          <a:p>
            <a:pPr lvl="0"/>
            <a:r>
              <a:rPr lang="en-US" dirty="0"/>
              <a:t>Click to add subtitle</a:t>
            </a:r>
          </a:p>
        </p:txBody>
      </p:sp>
      <p:sp>
        <p:nvSpPr>
          <p:cNvPr id="4" name="Footer Placeholder 3">
            <a:extLst>
              <a:ext uri="{FF2B5EF4-FFF2-40B4-BE49-F238E27FC236}">
                <a16:creationId xmlns:a16="http://schemas.microsoft.com/office/drawing/2014/main" id="{9322B1A3-ADD1-4AAF-A733-AF9AEAB499A8}"/>
              </a:ext>
            </a:extLst>
          </p:cNvPr>
          <p:cNvSpPr>
            <a:spLocks noGrp="1"/>
          </p:cNvSpPr>
          <p:nvPr>
            <p:ph type="ftr" sz="quarter" idx="11"/>
          </p:nvPr>
        </p:nvSpPr>
        <p:spPr>
          <a:xfrm>
            <a:off x="4038600" y="6356350"/>
            <a:ext cx="4114800" cy="365125"/>
          </a:xfrm>
          <a:prstGeom prst="rect">
            <a:avLst/>
          </a:prstGeom>
        </p:spPr>
        <p:txBody>
          <a:bodyPr/>
          <a:lstStyle>
            <a:lvl1pPr>
              <a:defRPr>
                <a:solidFill>
                  <a:schemeClr val="bg1"/>
                </a:solidFill>
                <a:effectLst>
                  <a:outerShdw blurRad="38100" dist="38100" dir="2700000" algn="tl">
                    <a:srgbClr val="000000">
                      <a:alpha val="43137"/>
                    </a:srgbClr>
                  </a:outerShdw>
                </a:effectLst>
              </a:defRPr>
            </a:lvl1pPr>
          </a:lstStyle>
          <a:p>
            <a:r>
              <a:rPr lang="en-US" dirty="0"/>
              <a:t>Pitch deck</a:t>
            </a:r>
          </a:p>
        </p:txBody>
      </p:sp>
      <p:sp>
        <p:nvSpPr>
          <p:cNvPr id="5" name="Slide Number Placeholder 4">
            <a:extLst>
              <a:ext uri="{FF2B5EF4-FFF2-40B4-BE49-F238E27FC236}">
                <a16:creationId xmlns:a16="http://schemas.microsoft.com/office/drawing/2014/main" id="{68AE2F48-AB83-42F0-93C2-9F943F0B00C0}"/>
              </a:ext>
            </a:extLst>
          </p:cNvPr>
          <p:cNvSpPr>
            <a:spLocks noGrp="1"/>
          </p:cNvSpPr>
          <p:nvPr>
            <p:ph type="sldNum" sz="quarter" idx="12"/>
          </p:nvPr>
        </p:nvSpPr>
        <p:spPr>
          <a:xfrm>
            <a:off x="8610600" y="6356350"/>
            <a:ext cx="2743200" cy="365125"/>
          </a:xfrm>
          <a:prstGeom prst="rect">
            <a:avLst/>
          </a:prstGeom>
        </p:spPr>
        <p:txBody>
          <a:bodyPr/>
          <a:lstStyle>
            <a:lvl1pPr>
              <a:defRPr>
                <a:solidFill>
                  <a:schemeClr val="bg1"/>
                </a:solidFill>
                <a:effectLst>
                  <a:outerShdw blurRad="38100" dist="38100" dir="2700000" algn="tl">
                    <a:srgbClr val="000000">
                      <a:alpha val="43137"/>
                    </a:srgbClr>
                  </a:outerShdw>
                </a:effectLst>
              </a:defRPr>
            </a:lvl1pPr>
          </a:lstStyle>
          <a:p>
            <a:fld id="{EA87306C-81BA-4795-A5CA-9392456A8C1E}" type="slidenum">
              <a:rPr lang="en-US" smtClean="0"/>
              <a:pPr/>
              <a:t>‹#›</a:t>
            </a:fld>
            <a:endParaRPr lang="en-US" dirty="0"/>
          </a:p>
        </p:txBody>
      </p:sp>
    </p:spTree>
    <p:extLst>
      <p:ext uri="{BB962C8B-B14F-4D97-AF65-F5344CB8AC3E}">
        <p14:creationId xmlns:p14="http://schemas.microsoft.com/office/powerpoint/2010/main" val="15020691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0ED8B338-CD86-47FF-A4B9-9EE6A11AFBFD}"/>
              </a:ext>
            </a:extLst>
          </p:cNvPr>
          <p:cNvSpPr>
            <a:spLocks noGrp="1"/>
          </p:cNvSpPr>
          <p:nvPr>
            <p:ph type="pic" sz="quarter" idx="15" hasCustomPrompt="1"/>
          </p:nvPr>
        </p:nvSpPr>
        <p:spPr>
          <a:xfrm>
            <a:off x="5511344" y="0"/>
            <a:ext cx="6680656" cy="6858000"/>
          </a:xfrm>
          <a:prstGeom prst="rect">
            <a:avLst/>
          </a:prstGeom>
        </p:spPr>
        <p:txBody>
          <a:bodyPr/>
          <a:lstStyle>
            <a:lvl1pPr marL="0" indent="0" algn="ctr">
              <a:buNone/>
              <a:defRPr/>
            </a:lvl1pPr>
          </a:lstStyle>
          <a:p>
            <a:r>
              <a:rPr lang="en-US" dirty="0"/>
              <a:t>Click to add photo</a:t>
            </a:r>
          </a:p>
        </p:txBody>
      </p:sp>
      <p:sp>
        <p:nvSpPr>
          <p:cNvPr id="11" name="Rectangle 10">
            <a:extLst>
              <a:ext uri="{FF2B5EF4-FFF2-40B4-BE49-F238E27FC236}">
                <a16:creationId xmlns:a16="http://schemas.microsoft.com/office/drawing/2014/main" id="{FAF4E84F-A3BE-442F-B9F1-68AB2244AF96}"/>
              </a:ext>
              <a:ext uri="{C183D7F6-B498-43B3-948B-1728B52AA6E4}">
                <adec:decorative xmlns:adec="http://schemas.microsoft.com/office/drawing/2017/decorative" val="1"/>
              </a:ext>
            </a:extLst>
          </p:cNvPr>
          <p:cNvSpPr/>
          <p:nvPr userDrawn="1"/>
        </p:nvSpPr>
        <p:spPr>
          <a:xfrm>
            <a:off x="-20320" y="-7084"/>
            <a:ext cx="5511344" cy="6858000"/>
          </a:xfrm>
          <a:prstGeom prst="rect">
            <a:avLst/>
          </a:prstGeom>
          <a:solidFill>
            <a:schemeClr val="accent5">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39AED10-F37C-48B3-A407-EDC6878C712E}"/>
              </a:ext>
            </a:extLst>
          </p:cNvPr>
          <p:cNvSpPr>
            <a:spLocks noGrp="1"/>
          </p:cNvSpPr>
          <p:nvPr>
            <p:ph type="title" hasCustomPrompt="1"/>
          </p:nvPr>
        </p:nvSpPr>
        <p:spPr>
          <a:xfrm>
            <a:off x="1486566" y="3035081"/>
            <a:ext cx="2341256" cy="640698"/>
          </a:xfrm>
          <a:prstGeom prst="rect">
            <a:avLst/>
          </a:prstGeom>
          <a:ln w="28575">
            <a:solidFill>
              <a:schemeClr val="accent4">
                <a:lumMod val="50000"/>
              </a:schemeClr>
            </a:solidFill>
          </a:ln>
        </p:spPr>
        <p:txBody>
          <a:bodyPr anchor="ctr"/>
          <a:lstStyle>
            <a:lvl1pPr algn="ctr">
              <a:defRPr sz="2400" cap="all" spc="100" baseline="0">
                <a:solidFill>
                  <a:schemeClr val="accent4">
                    <a:lumMod val="50000"/>
                  </a:schemeClr>
                </a:solidFill>
              </a:defRPr>
            </a:lvl1pPr>
          </a:lstStyle>
          <a:p>
            <a:r>
              <a:rPr lang="en-US" dirty="0"/>
              <a:t>Add title</a:t>
            </a:r>
          </a:p>
        </p:txBody>
      </p:sp>
      <p:sp>
        <p:nvSpPr>
          <p:cNvPr id="7" name="Text Placeholder 10">
            <a:extLst>
              <a:ext uri="{FF2B5EF4-FFF2-40B4-BE49-F238E27FC236}">
                <a16:creationId xmlns:a16="http://schemas.microsoft.com/office/drawing/2014/main" id="{F20D097E-45D7-422E-A8D1-635C7DE9A997}"/>
              </a:ext>
            </a:extLst>
          </p:cNvPr>
          <p:cNvSpPr>
            <a:spLocks noGrp="1"/>
          </p:cNvSpPr>
          <p:nvPr>
            <p:ph type="body" sz="quarter" idx="14" hasCustomPrompt="1"/>
          </p:nvPr>
        </p:nvSpPr>
        <p:spPr>
          <a:xfrm>
            <a:off x="1704805" y="3959761"/>
            <a:ext cx="2879477" cy="1790164"/>
          </a:xfrm>
          <a:prstGeom prst="rect">
            <a:avLst/>
          </a:prstGeom>
        </p:spPr>
        <p:txBody>
          <a:bodyPr anchor="t"/>
          <a:lstStyle>
            <a:lvl1pPr marL="0" indent="0" algn="l">
              <a:lnSpc>
                <a:spcPct val="80000"/>
              </a:lnSpc>
              <a:spcBef>
                <a:spcPts val="0"/>
              </a:spcBef>
              <a:buNone/>
              <a:defRPr sz="1600" cap="none" spc="100" baseline="0">
                <a:solidFill>
                  <a:schemeClr val="tx1"/>
                </a:solidFill>
                <a:latin typeface="+mn-lt"/>
              </a:defRPr>
            </a:lvl1pPr>
          </a:lstStyle>
          <a:p>
            <a:pPr lvl="0"/>
            <a:r>
              <a:rPr lang="en-US" dirty="0"/>
              <a:t>Click to add text</a:t>
            </a:r>
          </a:p>
        </p:txBody>
      </p:sp>
      <p:sp>
        <p:nvSpPr>
          <p:cNvPr id="15" name="Date Placeholder 2">
            <a:extLst>
              <a:ext uri="{FF2B5EF4-FFF2-40B4-BE49-F238E27FC236}">
                <a16:creationId xmlns:a16="http://schemas.microsoft.com/office/drawing/2014/main" id="{19507D12-915D-42C7-9250-F3912C1CAEBE}"/>
              </a:ext>
            </a:extLst>
          </p:cNvPr>
          <p:cNvSpPr>
            <a:spLocks noGrp="1"/>
          </p:cNvSpPr>
          <p:nvPr>
            <p:ph type="dt" sz="half" idx="10"/>
          </p:nvPr>
        </p:nvSpPr>
        <p:spPr>
          <a:xfrm>
            <a:off x="838200" y="6356350"/>
            <a:ext cx="2743200" cy="365125"/>
          </a:xfrm>
          <a:prstGeom prst="rect">
            <a:avLst/>
          </a:prstGeom>
        </p:spPr>
        <p:txBody>
          <a:bodyPr/>
          <a:lstStyle>
            <a:lvl1pPr>
              <a:defRPr/>
            </a:lvl1pPr>
          </a:lstStyle>
          <a:p>
            <a:r>
              <a:rPr lang="en-US" dirty="0"/>
              <a:t>20XX</a:t>
            </a:r>
          </a:p>
        </p:txBody>
      </p:sp>
      <p:sp>
        <p:nvSpPr>
          <p:cNvPr id="12" name="Footer Placeholder 4">
            <a:extLst>
              <a:ext uri="{FF2B5EF4-FFF2-40B4-BE49-F238E27FC236}">
                <a16:creationId xmlns:a16="http://schemas.microsoft.com/office/drawing/2014/main" id="{14520C17-104B-4F9D-B1D8-2FA4676B3C15}"/>
              </a:ext>
            </a:extLst>
          </p:cNvPr>
          <p:cNvSpPr>
            <a:spLocks noGrp="1"/>
          </p:cNvSpPr>
          <p:nvPr>
            <p:ph type="ftr" sz="quarter" idx="3"/>
          </p:nvPr>
        </p:nvSpPr>
        <p:spPr>
          <a:xfrm>
            <a:off x="6473608" y="6356350"/>
            <a:ext cx="2743200" cy="365125"/>
          </a:xfrm>
          <a:prstGeom prst="rect">
            <a:avLst/>
          </a:prstGeom>
        </p:spPr>
        <p:txBody>
          <a:bodyPr vert="horz" lIns="91440" tIns="45720" rIns="91440" bIns="45720" rtlCol="0" anchor="ctr"/>
          <a:lstStyle>
            <a:lvl1pPr algn="ctr">
              <a:defRPr sz="1200" b="1" i="0" cap="all" spc="100" baseline="0">
                <a:solidFill>
                  <a:schemeClr val="bg1"/>
                </a:solidFill>
                <a:effectLst>
                  <a:outerShdw blurRad="38100" dist="38100" dir="2700000" algn="tl">
                    <a:srgbClr val="000000">
                      <a:alpha val="43137"/>
                    </a:srgbClr>
                  </a:outerShdw>
                </a:effectLst>
                <a:latin typeface="+mj-lt"/>
              </a:defRPr>
            </a:lvl1pPr>
          </a:lstStyle>
          <a:p>
            <a:r>
              <a:rPr lang="en-US" dirty="0"/>
              <a:t>Pitch deck</a:t>
            </a:r>
          </a:p>
        </p:txBody>
      </p:sp>
      <p:sp>
        <p:nvSpPr>
          <p:cNvPr id="13" name="Slide Number Placeholder 5">
            <a:extLst>
              <a:ext uri="{FF2B5EF4-FFF2-40B4-BE49-F238E27FC236}">
                <a16:creationId xmlns:a16="http://schemas.microsoft.com/office/drawing/2014/main" id="{219F9CF7-C4CD-4EEB-A49F-1820A981A249}"/>
              </a:ext>
            </a:extLst>
          </p:cNvPr>
          <p:cNvSpPr>
            <a:spLocks noGrp="1"/>
          </p:cNvSpPr>
          <p:nvPr>
            <p:ph type="sldNum" sz="quarter" idx="4"/>
          </p:nvPr>
        </p:nvSpPr>
        <p:spPr>
          <a:xfrm>
            <a:off x="9791700" y="6356350"/>
            <a:ext cx="1562100" cy="365125"/>
          </a:xfrm>
          <a:prstGeom prst="rect">
            <a:avLst/>
          </a:prstGeom>
        </p:spPr>
        <p:txBody>
          <a:bodyPr vert="horz" lIns="91440" tIns="45720" rIns="91440" bIns="45720" rtlCol="0" anchor="ctr"/>
          <a:lstStyle>
            <a:lvl1pPr algn="r">
              <a:defRPr sz="1200" spc="100" baseline="0">
                <a:solidFill>
                  <a:schemeClr val="bg1"/>
                </a:solidFill>
                <a:effectLst>
                  <a:outerShdw blurRad="38100" dist="38100" dir="2700000" algn="tl">
                    <a:srgbClr val="000000">
                      <a:alpha val="43137"/>
                    </a:srgbClr>
                  </a:outerShdw>
                </a:effectLst>
              </a:defRPr>
            </a:lvl1pPr>
          </a:lstStyle>
          <a:p>
            <a:fld id="{EA87306C-81BA-4795-A5CA-9392456A8C1E}" type="slidenum">
              <a:rPr lang="en-US" smtClean="0"/>
              <a:pPr/>
              <a:t>‹#›</a:t>
            </a:fld>
            <a:endParaRPr lang="en-US" dirty="0"/>
          </a:p>
        </p:txBody>
      </p:sp>
    </p:spTree>
    <p:extLst>
      <p:ext uri="{BB962C8B-B14F-4D97-AF65-F5344CB8AC3E}">
        <p14:creationId xmlns:p14="http://schemas.microsoft.com/office/powerpoint/2010/main" val="26713335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roblem">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E3FCFFF-5934-4C8D-A4B0-6B19C662D8BA}"/>
              </a:ext>
              <a:ext uri="{C183D7F6-B498-43B3-948B-1728B52AA6E4}">
                <adec:decorative xmlns:adec="http://schemas.microsoft.com/office/drawing/2017/decorative" val="1"/>
              </a:ext>
            </a:extLst>
          </p:cNvPr>
          <p:cNvSpPr/>
          <p:nvPr userDrawn="1"/>
        </p:nvSpPr>
        <p:spPr>
          <a:xfrm>
            <a:off x="0" y="-13651"/>
            <a:ext cx="3701436" cy="6858000"/>
          </a:xfrm>
          <a:prstGeom prst="rect">
            <a:avLst/>
          </a:prstGeom>
          <a:solidFill>
            <a:schemeClr val="accent5">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720FC4D-FDE2-42C3-B907-27B071B649CC}"/>
              </a:ext>
            </a:extLst>
          </p:cNvPr>
          <p:cNvSpPr>
            <a:spLocks noGrp="1"/>
          </p:cNvSpPr>
          <p:nvPr>
            <p:ph type="title" hasCustomPrompt="1"/>
          </p:nvPr>
        </p:nvSpPr>
        <p:spPr>
          <a:xfrm>
            <a:off x="914441" y="1332239"/>
            <a:ext cx="1871580" cy="640698"/>
          </a:xfrm>
          <a:prstGeom prst="rect">
            <a:avLst/>
          </a:prstGeom>
          <a:ln w="28575">
            <a:solidFill>
              <a:schemeClr val="accent2"/>
            </a:solidFill>
          </a:ln>
        </p:spPr>
        <p:txBody>
          <a:bodyPr anchor="ctr"/>
          <a:lstStyle>
            <a:lvl1pPr algn="ctr">
              <a:defRPr sz="2400" cap="all" spc="100" baseline="0">
                <a:solidFill>
                  <a:schemeClr val="accent2"/>
                </a:solidFill>
              </a:defRPr>
            </a:lvl1pPr>
          </a:lstStyle>
          <a:p>
            <a:r>
              <a:rPr lang="en-US" dirty="0"/>
              <a:t>Title</a:t>
            </a:r>
          </a:p>
        </p:txBody>
      </p:sp>
      <p:sp>
        <p:nvSpPr>
          <p:cNvPr id="12" name="Text Placeholder 10">
            <a:extLst>
              <a:ext uri="{FF2B5EF4-FFF2-40B4-BE49-F238E27FC236}">
                <a16:creationId xmlns:a16="http://schemas.microsoft.com/office/drawing/2014/main" id="{97404DC9-3FBE-41B9-946D-9A0D878C2887}"/>
              </a:ext>
            </a:extLst>
          </p:cNvPr>
          <p:cNvSpPr>
            <a:spLocks noGrp="1"/>
          </p:cNvSpPr>
          <p:nvPr>
            <p:ph type="body" sz="quarter" idx="16" hasCustomPrompt="1"/>
          </p:nvPr>
        </p:nvSpPr>
        <p:spPr>
          <a:xfrm>
            <a:off x="4231042" y="652826"/>
            <a:ext cx="3433138" cy="426393"/>
          </a:xfrm>
          <a:prstGeom prst="rect">
            <a:avLst/>
          </a:prstGeom>
        </p:spPr>
        <p:txBody>
          <a:bodyPr anchor="b"/>
          <a:lstStyle>
            <a:lvl1pPr marL="0" indent="0" algn="l">
              <a:buNone/>
              <a:defRPr sz="1800" cap="all" spc="100" baseline="0">
                <a:solidFill>
                  <a:schemeClr val="accent5">
                    <a:lumMod val="50000"/>
                  </a:schemeClr>
                </a:solidFill>
                <a:latin typeface="+mj-lt"/>
              </a:defRPr>
            </a:lvl1pPr>
          </a:lstStyle>
          <a:p>
            <a:pPr lvl="0"/>
            <a:r>
              <a:rPr lang="en-US" dirty="0"/>
              <a:t>Click to add subtitle</a:t>
            </a:r>
          </a:p>
        </p:txBody>
      </p:sp>
      <p:sp>
        <p:nvSpPr>
          <p:cNvPr id="8" name="Text Placeholder 10">
            <a:extLst>
              <a:ext uri="{FF2B5EF4-FFF2-40B4-BE49-F238E27FC236}">
                <a16:creationId xmlns:a16="http://schemas.microsoft.com/office/drawing/2014/main" id="{88BB7876-0125-4084-804C-A842C8558604}"/>
              </a:ext>
            </a:extLst>
          </p:cNvPr>
          <p:cNvSpPr>
            <a:spLocks noGrp="1"/>
          </p:cNvSpPr>
          <p:nvPr>
            <p:ph type="body" sz="quarter" idx="12" hasCustomPrompt="1"/>
          </p:nvPr>
        </p:nvSpPr>
        <p:spPr>
          <a:xfrm>
            <a:off x="4231042" y="1032330"/>
            <a:ext cx="3433138" cy="1370672"/>
          </a:xfrm>
          <a:prstGeom prst="rect">
            <a:avLst/>
          </a:prstGeom>
        </p:spPr>
        <p:txBody>
          <a:bodyPr anchor="t"/>
          <a:lstStyle>
            <a:lvl1pPr marL="0" indent="0" algn="l">
              <a:lnSpc>
                <a:spcPct val="125000"/>
              </a:lnSpc>
              <a:spcBef>
                <a:spcPts val="0"/>
              </a:spcBef>
              <a:buNone/>
              <a:defRPr sz="1600" cap="none" spc="100" baseline="0">
                <a:solidFill>
                  <a:schemeClr val="tx1"/>
                </a:solidFill>
                <a:latin typeface="+mn-lt"/>
              </a:defRPr>
            </a:lvl1pPr>
          </a:lstStyle>
          <a:p>
            <a:pPr lvl="0"/>
            <a:r>
              <a:rPr lang="en-US" dirty="0"/>
              <a:t>Click to add text</a:t>
            </a:r>
          </a:p>
        </p:txBody>
      </p:sp>
      <p:sp>
        <p:nvSpPr>
          <p:cNvPr id="13" name="Text Placeholder 10">
            <a:extLst>
              <a:ext uri="{FF2B5EF4-FFF2-40B4-BE49-F238E27FC236}">
                <a16:creationId xmlns:a16="http://schemas.microsoft.com/office/drawing/2014/main" id="{8645735C-4621-4667-AB52-0391CFBB6B52}"/>
              </a:ext>
            </a:extLst>
          </p:cNvPr>
          <p:cNvSpPr>
            <a:spLocks noGrp="1"/>
          </p:cNvSpPr>
          <p:nvPr>
            <p:ph type="body" sz="quarter" idx="17" hasCustomPrompt="1"/>
          </p:nvPr>
        </p:nvSpPr>
        <p:spPr>
          <a:xfrm>
            <a:off x="8203339" y="652826"/>
            <a:ext cx="3433138" cy="426393"/>
          </a:xfrm>
          <a:prstGeom prst="rect">
            <a:avLst/>
          </a:prstGeom>
        </p:spPr>
        <p:txBody>
          <a:bodyPr anchor="b"/>
          <a:lstStyle>
            <a:lvl1pPr marL="0" indent="0" algn="l">
              <a:buNone/>
              <a:defRPr sz="1800" cap="all" spc="100" baseline="0">
                <a:solidFill>
                  <a:schemeClr val="accent5">
                    <a:lumMod val="50000"/>
                  </a:schemeClr>
                </a:solidFill>
                <a:latin typeface="+mj-lt"/>
              </a:defRPr>
            </a:lvl1pPr>
          </a:lstStyle>
          <a:p>
            <a:pPr lvl="0"/>
            <a:r>
              <a:rPr lang="en-US" dirty="0"/>
              <a:t>Click to add subtitle</a:t>
            </a:r>
          </a:p>
        </p:txBody>
      </p:sp>
      <p:sp>
        <p:nvSpPr>
          <p:cNvPr id="9" name="Text Placeholder 10">
            <a:extLst>
              <a:ext uri="{FF2B5EF4-FFF2-40B4-BE49-F238E27FC236}">
                <a16:creationId xmlns:a16="http://schemas.microsoft.com/office/drawing/2014/main" id="{488BB2B1-07E3-42A2-B3BE-7FC7D7AE158E}"/>
              </a:ext>
            </a:extLst>
          </p:cNvPr>
          <p:cNvSpPr>
            <a:spLocks noGrp="1"/>
          </p:cNvSpPr>
          <p:nvPr>
            <p:ph type="body" sz="quarter" idx="13" hasCustomPrompt="1"/>
          </p:nvPr>
        </p:nvSpPr>
        <p:spPr>
          <a:xfrm>
            <a:off x="8203339" y="1032330"/>
            <a:ext cx="3433138" cy="1370672"/>
          </a:xfrm>
          <a:prstGeom prst="rect">
            <a:avLst/>
          </a:prstGeom>
        </p:spPr>
        <p:txBody>
          <a:bodyPr anchor="t"/>
          <a:lstStyle>
            <a:lvl1pPr marL="0" indent="0" algn="l">
              <a:lnSpc>
                <a:spcPct val="125000"/>
              </a:lnSpc>
              <a:spcBef>
                <a:spcPts val="0"/>
              </a:spcBef>
              <a:buNone/>
              <a:defRPr sz="1600" cap="none" spc="100" baseline="0">
                <a:solidFill>
                  <a:schemeClr val="tx1"/>
                </a:solidFill>
                <a:latin typeface="+mn-lt"/>
              </a:defRPr>
            </a:lvl1pPr>
          </a:lstStyle>
          <a:p>
            <a:pPr lvl="0"/>
            <a:r>
              <a:rPr lang="en-US" dirty="0"/>
              <a:t>Click to add text</a:t>
            </a:r>
          </a:p>
        </p:txBody>
      </p:sp>
      <p:sp>
        <p:nvSpPr>
          <p:cNvPr id="15" name="Text Placeholder 10">
            <a:extLst>
              <a:ext uri="{FF2B5EF4-FFF2-40B4-BE49-F238E27FC236}">
                <a16:creationId xmlns:a16="http://schemas.microsoft.com/office/drawing/2014/main" id="{02C103C8-E422-4DEB-9077-DC11E0080569}"/>
              </a:ext>
            </a:extLst>
          </p:cNvPr>
          <p:cNvSpPr>
            <a:spLocks noGrp="1"/>
          </p:cNvSpPr>
          <p:nvPr>
            <p:ph type="body" sz="quarter" idx="19" hasCustomPrompt="1"/>
          </p:nvPr>
        </p:nvSpPr>
        <p:spPr>
          <a:xfrm>
            <a:off x="4231042" y="2620561"/>
            <a:ext cx="3433138" cy="428891"/>
          </a:xfrm>
          <a:prstGeom prst="rect">
            <a:avLst/>
          </a:prstGeom>
        </p:spPr>
        <p:txBody>
          <a:bodyPr anchor="b"/>
          <a:lstStyle>
            <a:lvl1pPr marL="0" indent="0" algn="l">
              <a:buNone/>
              <a:defRPr sz="1800" cap="all" spc="100" baseline="0">
                <a:solidFill>
                  <a:schemeClr val="accent5">
                    <a:lumMod val="50000"/>
                  </a:schemeClr>
                </a:solidFill>
                <a:latin typeface="+mj-lt"/>
              </a:defRPr>
            </a:lvl1pPr>
          </a:lstStyle>
          <a:p>
            <a:pPr lvl="0"/>
            <a:r>
              <a:rPr lang="en-US" dirty="0"/>
              <a:t>Click to add subtitle</a:t>
            </a:r>
          </a:p>
        </p:txBody>
      </p:sp>
      <p:sp>
        <p:nvSpPr>
          <p:cNvPr id="23" name="Text Placeholder 10">
            <a:extLst>
              <a:ext uri="{FF2B5EF4-FFF2-40B4-BE49-F238E27FC236}">
                <a16:creationId xmlns:a16="http://schemas.microsoft.com/office/drawing/2014/main" id="{FA80948A-8FCC-4BE4-A5F7-20802B176305}"/>
              </a:ext>
            </a:extLst>
          </p:cNvPr>
          <p:cNvSpPr>
            <a:spLocks noGrp="1"/>
          </p:cNvSpPr>
          <p:nvPr>
            <p:ph type="body" sz="quarter" idx="23" hasCustomPrompt="1"/>
          </p:nvPr>
        </p:nvSpPr>
        <p:spPr>
          <a:xfrm>
            <a:off x="4231042" y="3002562"/>
            <a:ext cx="3433138" cy="961350"/>
          </a:xfrm>
          <a:prstGeom prst="rect">
            <a:avLst/>
          </a:prstGeom>
        </p:spPr>
        <p:txBody>
          <a:bodyPr anchor="t"/>
          <a:lstStyle>
            <a:lvl1pPr marL="0" indent="0" algn="l">
              <a:lnSpc>
                <a:spcPct val="125000"/>
              </a:lnSpc>
              <a:spcBef>
                <a:spcPts val="0"/>
              </a:spcBef>
              <a:buNone/>
              <a:defRPr sz="1600" cap="none" spc="100" baseline="0">
                <a:solidFill>
                  <a:schemeClr val="tx1"/>
                </a:solidFill>
                <a:latin typeface="+mn-lt"/>
              </a:defRPr>
            </a:lvl1pPr>
          </a:lstStyle>
          <a:p>
            <a:pPr lvl="0"/>
            <a:r>
              <a:rPr lang="en-US" dirty="0"/>
              <a:t>Click to add text</a:t>
            </a:r>
          </a:p>
        </p:txBody>
      </p:sp>
      <p:sp>
        <p:nvSpPr>
          <p:cNvPr id="20" name="Text Placeholder 10">
            <a:extLst>
              <a:ext uri="{FF2B5EF4-FFF2-40B4-BE49-F238E27FC236}">
                <a16:creationId xmlns:a16="http://schemas.microsoft.com/office/drawing/2014/main" id="{4744F88B-3CB7-4A2B-B718-EEB4E061A79F}"/>
              </a:ext>
            </a:extLst>
          </p:cNvPr>
          <p:cNvSpPr>
            <a:spLocks noGrp="1"/>
          </p:cNvSpPr>
          <p:nvPr>
            <p:ph type="body" sz="quarter" idx="21" hasCustomPrompt="1"/>
          </p:nvPr>
        </p:nvSpPr>
        <p:spPr>
          <a:xfrm>
            <a:off x="8203339" y="2620561"/>
            <a:ext cx="3433138" cy="428891"/>
          </a:xfrm>
          <a:prstGeom prst="rect">
            <a:avLst/>
          </a:prstGeom>
        </p:spPr>
        <p:txBody>
          <a:bodyPr anchor="b"/>
          <a:lstStyle>
            <a:lvl1pPr marL="0" indent="0" algn="l">
              <a:buNone/>
              <a:defRPr sz="1800" cap="all" spc="100" baseline="0">
                <a:solidFill>
                  <a:schemeClr val="accent5">
                    <a:lumMod val="50000"/>
                  </a:schemeClr>
                </a:solidFill>
                <a:latin typeface="+mj-lt"/>
              </a:defRPr>
            </a:lvl1pPr>
          </a:lstStyle>
          <a:p>
            <a:pPr lvl="0"/>
            <a:r>
              <a:rPr lang="en-US" dirty="0"/>
              <a:t>Click to add subtitle</a:t>
            </a:r>
          </a:p>
        </p:txBody>
      </p:sp>
      <p:sp>
        <p:nvSpPr>
          <p:cNvPr id="22" name="Text Placeholder 10">
            <a:extLst>
              <a:ext uri="{FF2B5EF4-FFF2-40B4-BE49-F238E27FC236}">
                <a16:creationId xmlns:a16="http://schemas.microsoft.com/office/drawing/2014/main" id="{7343EDF6-C2D8-47E1-856B-6329A7CE07E4}"/>
              </a:ext>
            </a:extLst>
          </p:cNvPr>
          <p:cNvSpPr>
            <a:spLocks noGrp="1"/>
          </p:cNvSpPr>
          <p:nvPr>
            <p:ph type="body" sz="quarter" idx="22" hasCustomPrompt="1"/>
          </p:nvPr>
        </p:nvSpPr>
        <p:spPr>
          <a:xfrm>
            <a:off x="8203339" y="3002562"/>
            <a:ext cx="3433138" cy="961350"/>
          </a:xfrm>
          <a:prstGeom prst="rect">
            <a:avLst/>
          </a:prstGeom>
        </p:spPr>
        <p:txBody>
          <a:bodyPr anchor="t"/>
          <a:lstStyle>
            <a:lvl1pPr marL="0" indent="0" algn="l">
              <a:lnSpc>
                <a:spcPct val="125000"/>
              </a:lnSpc>
              <a:spcBef>
                <a:spcPts val="0"/>
              </a:spcBef>
              <a:buNone/>
              <a:defRPr sz="1600" cap="none" spc="100" baseline="0">
                <a:solidFill>
                  <a:schemeClr val="tx1"/>
                </a:solidFill>
                <a:latin typeface="+mn-lt"/>
              </a:defRPr>
            </a:lvl1pPr>
          </a:lstStyle>
          <a:p>
            <a:pPr lvl="0"/>
            <a:r>
              <a:rPr lang="en-US" dirty="0"/>
              <a:t>Click to add text</a:t>
            </a:r>
          </a:p>
        </p:txBody>
      </p:sp>
      <p:sp>
        <p:nvSpPr>
          <p:cNvPr id="14" name="Text Placeholder 10">
            <a:extLst>
              <a:ext uri="{FF2B5EF4-FFF2-40B4-BE49-F238E27FC236}">
                <a16:creationId xmlns:a16="http://schemas.microsoft.com/office/drawing/2014/main" id="{AC6352A5-5003-4E32-B8FF-A84B4A4AC3AA}"/>
              </a:ext>
            </a:extLst>
          </p:cNvPr>
          <p:cNvSpPr>
            <a:spLocks noGrp="1"/>
          </p:cNvSpPr>
          <p:nvPr>
            <p:ph type="body" sz="quarter" idx="18" hasCustomPrompt="1"/>
          </p:nvPr>
        </p:nvSpPr>
        <p:spPr>
          <a:xfrm>
            <a:off x="4231042" y="4147932"/>
            <a:ext cx="3433138" cy="428891"/>
          </a:xfrm>
          <a:prstGeom prst="rect">
            <a:avLst/>
          </a:prstGeom>
        </p:spPr>
        <p:txBody>
          <a:bodyPr anchor="b"/>
          <a:lstStyle>
            <a:lvl1pPr marL="0" indent="0" algn="l">
              <a:buNone/>
              <a:defRPr sz="1800" cap="all" spc="100" baseline="0">
                <a:solidFill>
                  <a:schemeClr val="accent5">
                    <a:lumMod val="50000"/>
                  </a:schemeClr>
                </a:solidFill>
                <a:latin typeface="+mj-lt"/>
              </a:defRPr>
            </a:lvl1pPr>
          </a:lstStyle>
          <a:p>
            <a:pPr lvl="0"/>
            <a:r>
              <a:rPr lang="en-US" dirty="0"/>
              <a:t>Click to add subtitle</a:t>
            </a:r>
          </a:p>
        </p:txBody>
      </p:sp>
      <p:sp>
        <p:nvSpPr>
          <p:cNvPr id="24" name="Text Placeholder 10">
            <a:extLst>
              <a:ext uri="{FF2B5EF4-FFF2-40B4-BE49-F238E27FC236}">
                <a16:creationId xmlns:a16="http://schemas.microsoft.com/office/drawing/2014/main" id="{CC2603EF-30BF-4C6C-BA93-E99C72480916}"/>
              </a:ext>
            </a:extLst>
          </p:cNvPr>
          <p:cNvSpPr>
            <a:spLocks noGrp="1"/>
          </p:cNvSpPr>
          <p:nvPr>
            <p:ph type="body" sz="quarter" idx="24" hasCustomPrompt="1"/>
          </p:nvPr>
        </p:nvSpPr>
        <p:spPr>
          <a:xfrm>
            <a:off x="4231042" y="4529933"/>
            <a:ext cx="3433138" cy="1450988"/>
          </a:xfrm>
          <a:prstGeom prst="rect">
            <a:avLst/>
          </a:prstGeom>
        </p:spPr>
        <p:txBody>
          <a:bodyPr anchor="t"/>
          <a:lstStyle>
            <a:lvl1pPr marL="0" indent="0" algn="l">
              <a:lnSpc>
                <a:spcPct val="125000"/>
              </a:lnSpc>
              <a:spcBef>
                <a:spcPts val="0"/>
              </a:spcBef>
              <a:buNone/>
              <a:defRPr sz="1600" cap="none" spc="100" baseline="0">
                <a:solidFill>
                  <a:schemeClr val="tx1"/>
                </a:solidFill>
                <a:latin typeface="+mn-lt"/>
              </a:defRPr>
            </a:lvl1pPr>
          </a:lstStyle>
          <a:p>
            <a:pPr lvl="0"/>
            <a:r>
              <a:rPr lang="en-US" dirty="0"/>
              <a:t>Click to add text</a:t>
            </a:r>
          </a:p>
        </p:txBody>
      </p:sp>
      <p:sp>
        <p:nvSpPr>
          <p:cNvPr id="16" name="Date Placeholder 3">
            <a:extLst>
              <a:ext uri="{FF2B5EF4-FFF2-40B4-BE49-F238E27FC236}">
                <a16:creationId xmlns:a16="http://schemas.microsoft.com/office/drawing/2014/main" id="{D38E30C9-543F-4532-B571-2F2EF52E7A1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spc="100" baseline="0">
                <a:solidFill>
                  <a:schemeClr val="bg2">
                    <a:lumMod val="50000"/>
                  </a:schemeClr>
                </a:solidFill>
              </a:defRPr>
            </a:lvl1pPr>
          </a:lstStyle>
          <a:p>
            <a:r>
              <a:rPr lang="en-US" dirty="0"/>
              <a:t>20XX</a:t>
            </a:r>
          </a:p>
        </p:txBody>
      </p:sp>
      <p:sp>
        <p:nvSpPr>
          <p:cNvPr id="17" name="Footer Placeholder 4">
            <a:extLst>
              <a:ext uri="{FF2B5EF4-FFF2-40B4-BE49-F238E27FC236}">
                <a16:creationId xmlns:a16="http://schemas.microsoft.com/office/drawing/2014/main" id="{9E2F8B6B-A63E-448F-86E5-CF3F12A2971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i="0" cap="all" spc="100" baseline="0">
                <a:solidFill>
                  <a:schemeClr val="bg2">
                    <a:lumMod val="50000"/>
                  </a:schemeClr>
                </a:solidFill>
                <a:latin typeface="+mj-lt"/>
              </a:defRPr>
            </a:lvl1pPr>
          </a:lstStyle>
          <a:p>
            <a:r>
              <a:rPr lang="en-US" dirty="0"/>
              <a:t>Pitch deck</a:t>
            </a:r>
          </a:p>
        </p:txBody>
      </p:sp>
      <p:sp>
        <p:nvSpPr>
          <p:cNvPr id="18" name="Slide Number Placeholder 5">
            <a:extLst>
              <a:ext uri="{FF2B5EF4-FFF2-40B4-BE49-F238E27FC236}">
                <a16:creationId xmlns:a16="http://schemas.microsoft.com/office/drawing/2014/main" id="{5EC1D779-DE8A-45DF-9A79-70F63DD68BA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spc="100" baseline="0">
                <a:solidFill>
                  <a:schemeClr val="bg2">
                    <a:lumMod val="50000"/>
                  </a:schemeClr>
                </a:solidFill>
              </a:defRPr>
            </a:lvl1pPr>
          </a:lstStyle>
          <a:p>
            <a:fld id="{EA87306C-81BA-4795-A5CA-9392456A8C1E}" type="slidenum">
              <a:rPr lang="en-US" smtClean="0"/>
              <a:pPr/>
              <a:t>‹#›</a:t>
            </a:fld>
            <a:endParaRPr lang="en-US" dirty="0"/>
          </a:p>
        </p:txBody>
      </p:sp>
    </p:spTree>
    <p:extLst>
      <p:ext uri="{BB962C8B-B14F-4D97-AF65-F5344CB8AC3E}">
        <p14:creationId xmlns:p14="http://schemas.microsoft.com/office/powerpoint/2010/main" val="34764910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olu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3A5AC9-F6E1-46F9-8810-475475E17B9A}"/>
              </a:ext>
            </a:extLst>
          </p:cNvPr>
          <p:cNvSpPr>
            <a:spLocks noGrp="1"/>
          </p:cNvSpPr>
          <p:nvPr>
            <p:ph type="title" hasCustomPrompt="1"/>
          </p:nvPr>
        </p:nvSpPr>
        <p:spPr>
          <a:xfrm>
            <a:off x="5134980" y="848536"/>
            <a:ext cx="1929607" cy="640698"/>
          </a:xfrm>
          <a:prstGeom prst="rect">
            <a:avLst/>
          </a:prstGeom>
          <a:ln w="28575">
            <a:solidFill>
              <a:schemeClr val="accent2"/>
            </a:solidFill>
          </a:ln>
        </p:spPr>
        <p:txBody>
          <a:bodyPr anchor="ctr"/>
          <a:lstStyle>
            <a:lvl1pPr algn="ctr">
              <a:defRPr sz="2400" cap="all" spc="100" baseline="0">
                <a:solidFill>
                  <a:schemeClr val="accent2"/>
                </a:solidFill>
              </a:defRPr>
            </a:lvl1pPr>
          </a:lstStyle>
          <a:p>
            <a:r>
              <a:rPr lang="en-US" dirty="0"/>
              <a:t>Title</a:t>
            </a:r>
          </a:p>
        </p:txBody>
      </p:sp>
      <p:sp>
        <p:nvSpPr>
          <p:cNvPr id="9" name="Picture Placeholder 8">
            <a:extLst>
              <a:ext uri="{FF2B5EF4-FFF2-40B4-BE49-F238E27FC236}">
                <a16:creationId xmlns:a16="http://schemas.microsoft.com/office/drawing/2014/main" id="{952C02D9-C262-43C0-BE24-402661B0594A}"/>
              </a:ext>
            </a:extLst>
          </p:cNvPr>
          <p:cNvSpPr>
            <a:spLocks noGrp="1"/>
          </p:cNvSpPr>
          <p:nvPr>
            <p:ph type="pic" sz="quarter" idx="10" hasCustomPrompt="1"/>
          </p:nvPr>
        </p:nvSpPr>
        <p:spPr>
          <a:xfrm>
            <a:off x="-1" y="0"/>
            <a:ext cx="4495801" cy="6858000"/>
          </a:xfrm>
          <a:prstGeom prst="rect">
            <a:avLst/>
          </a:prstGeom>
        </p:spPr>
        <p:txBody>
          <a:bodyPr/>
          <a:lstStyle>
            <a:lvl1pPr marL="0" indent="0" algn="ctr">
              <a:buNone/>
              <a:defRPr/>
            </a:lvl1pPr>
          </a:lstStyle>
          <a:p>
            <a:r>
              <a:rPr lang="en-US" dirty="0"/>
              <a:t>Click to add photo</a:t>
            </a:r>
          </a:p>
        </p:txBody>
      </p:sp>
      <p:sp>
        <p:nvSpPr>
          <p:cNvPr id="15" name="Text Placeholder 10">
            <a:extLst>
              <a:ext uri="{FF2B5EF4-FFF2-40B4-BE49-F238E27FC236}">
                <a16:creationId xmlns:a16="http://schemas.microsoft.com/office/drawing/2014/main" id="{D8BD2DF2-5753-43B2-82AD-30DBE8004DEB}"/>
              </a:ext>
            </a:extLst>
          </p:cNvPr>
          <p:cNvSpPr>
            <a:spLocks noGrp="1"/>
          </p:cNvSpPr>
          <p:nvPr>
            <p:ph type="body" sz="quarter" idx="16" hasCustomPrompt="1"/>
          </p:nvPr>
        </p:nvSpPr>
        <p:spPr>
          <a:xfrm>
            <a:off x="5024359" y="2046233"/>
            <a:ext cx="3126583" cy="426393"/>
          </a:xfrm>
          <a:prstGeom prst="rect">
            <a:avLst/>
          </a:prstGeom>
        </p:spPr>
        <p:txBody>
          <a:bodyPr anchor="b"/>
          <a:lstStyle>
            <a:lvl1pPr marL="0" indent="0" algn="l">
              <a:buNone/>
              <a:defRPr sz="1800" cap="all" spc="100" baseline="0">
                <a:solidFill>
                  <a:schemeClr val="accent5">
                    <a:lumMod val="50000"/>
                  </a:schemeClr>
                </a:solidFill>
                <a:latin typeface="+mj-lt"/>
              </a:defRPr>
            </a:lvl1pPr>
          </a:lstStyle>
          <a:p>
            <a:pPr lvl="0"/>
            <a:r>
              <a:rPr lang="en-US" dirty="0"/>
              <a:t>Click to add subtitle</a:t>
            </a:r>
          </a:p>
        </p:txBody>
      </p:sp>
      <p:sp>
        <p:nvSpPr>
          <p:cNvPr id="11" name="Text Placeholder 10">
            <a:extLst>
              <a:ext uri="{FF2B5EF4-FFF2-40B4-BE49-F238E27FC236}">
                <a16:creationId xmlns:a16="http://schemas.microsoft.com/office/drawing/2014/main" id="{3A5FD5DB-8694-4BD8-819A-7AD23AAAEF4D}"/>
              </a:ext>
            </a:extLst>
          </p:cNvPr>
          <p:cNvSpPr>
            <a:spLocks noGrp="1"/>
          </p:cNvSpPr>
          <p:nvPr>
            <p:ph type="body" sz="quarter" idx="12" hasCustomPrompt="1"/>
          </p:nvPr>
        </p:nvSpPr>
        <p:spPr>
          <a:xfrm>
            <a:off x="5024359" y="2425736"/>
            <a:ext cx="3126583" cy="1306527"/>
          </a:xfrm>
          <a:prstGeom prst="rect">
            <a:avLst/>
          </a:prstGeom>
        </p:spPr>
        <p:txBody>
          <a:bodyPr anchor="t"/>
          <a:lstStyle>
            <a:lvl1pPr marL="0" indent="0" algn="l">
              <a:lnSpc>
                <a:spcPct val="125000"/>
              </a:lnSpc>
              <a:spcBef>
                <a:spcPts val="0"/>
              </a:spcBef>
              <a:buNone/>
              <a:defRPr sz="1600" cap="none" spc="100" baseline="0">
                <a:solidFill>
                  <a:schemeClr val="tx1"/>
                </a:solidFill>
                <a:latin typeface="+mn-lt"/>
              </a:defRPr>
            </a:lvl1pPr>
          </a:lstStyle>
          <a:p>
            <a:pPr lvl="0"/>
            <a:r>
              <a:rPr lang="en-US" dirty="0"/>
              <a:t>Click to add text</a:t>
            </a:r>
          </a:p>
        </p:txBody>
      </p:sp>
      <p:sp>
        <p:nvSpPr>
          <p:cNvPr id="17" name="Text Placeholder 10">
            <a:extLst>
              <a:ext uri="{FF2B5EF4-FFF2-40B4-BE49-F238E27FC236}">
                <a16:creationId xmlns:a16="http://schemas.microsoft.com/office/drawing/2014/main" id="{1F5129C3-CFB0-408F-BE5C-AC32F5C68F13}"/>
              </a:ext>
            </a:extLst>
          </p:cNvPr>
          <p:cNvSpPr>
            <a:spLocks noGrp="1"/>
          </p:cNvSpPr>
          <p:nvPr>
            <p:ph type="body" sz="quarter" idx="17" hasCustomPrompt="1"/>
          </p:nvPr>
        </p:nvSpPr>
        <p:spPr>
          <a:xfrm>
            <a:off x="8526986" y="2046233"/>
            <a:ext cx="3281556" cy="426393"/>
          </a:xfrm>
          <a:prstGeom prst="rect">
            <a:avLst/>
          </a:prstGeom>
        </p:spPr>
        <p:txBody>
          <a:bodyPr anchor="b"/>
          <a:lstStyle>
            <a:lvl1pPr marL="0" indent="0" algn="l">
              <a:buNone/>
              <a:defRPr sz="1800" cap="all" spc="100" baseline="0">
                <a:solidFill>
                  <a:schemeClr val="accent5">
                    <a:lumMod val="50000"/>
                  </a:schemeClr>
                </a:solidFill>
                <a:latin typeface="+mj-lt"/>
              </a:defRPr>
            </a:lvl1pPr>
          </a:lstStyle>
          <a:p>
            <a:pPr lvl="0"/>
            <a:r>
              <a:rPr lang="en-US" dirty="0"/>
              <a:t>Click to add subtitle</a:t>
            </a:r>
          </a:p>
        </p:txBody>
      </p:sp>
      <p:sp>
        <p:nvSpPr>
          <p:cNvPr id="12" name="Text Placeholder 10">
            <a:extLst>
              <a:ext uri="{FF2B5EF4-FFF2-40B4-BE49-F238E27FC236}">
                <a16:creationId xmlns:a16="http://schemas.microsoft.com/office/drawing/2014/main" id="{3344438D-488B-4739-95B6-56F81A25FACC}"/>
              </a:ext>
            </a:extLst>
          </p:cNvPr>
          <p:cNvSpPr>
            <a:spLocks noGrp="1"/>
          </p:cNvSpPr>
          <p:nvPr>
            <p:ph type="body" sz="quarter" idx="13" hasCustomPrompt="1"/>
          </p:nvPr>
        </p:nvSpPr>
        <p:spPr>
          <a:xfrm>
            <a:off x="8526986" y="2425736"/>
            <a:ext cx="3281556" cy="1306527"/>
          </a:xfrm>
          <a:prstGeom prst="rect">
            <a:avLst/>
          </a:prstGeom>
        </p:spPr>
        <p:txBody>
          <a:bodyPr anchor="t"/>
          <a:lstStyle>
            <a:lvl1pPr marL="0" indent="0" algn="l">
              <a:lnSpc>
                <a:spcPct val="125000"/>
              </a:lnSpc>
              <a:spcBef>
                <a:spcPts val="0"/>
              </a:spcBef>
              <a:buNone/>
              <a:defRPr sz="1600" cap="none" spc="100" baseline="0">
                <a:solidFill>
                  <a:schemeClr val="tx1"/>
                </a:solidFill>
                <a:latin typeface="+mn-lt"/>
              </a:defRPr>
            </a:lvl1pPr>
          </a:lstStyle>
          <a:p>
            <a:pPr lvl="0"/>
            <a:r>
              <a:rPr lang="en-US" dirty="0"/>
              <a:t>Click to add text</a:t>
            </a:r>
          </a:p>
        </p:txBody>
      </p:sp>
      <p:sp>
        <p:nvSpPr>
          <p:cNvPr id="18" name="Text Placeholder 10">
            <a:extLst>
              <a:ext uri="{FF2B5EF4-FFF2-40B4-BE49-F238E27FC236}">
                <a16:creationId xmlns:a16="http://schemas.microsoft.com/office/drawing/2014/main" id="{A6F801D1-185D-4C5B-9855-3AD0372C33D8}"/>
              </a:ext>
            </a:extLst>
          </p:cNvPr>
          <p:cNvSpPr>
            <a:spLocks noGrp="1"/>
          </p:cNvSpPr>
          <p:nvPr>
            <p:ph type="body" sz="quarter" idx="18" hasCustomPrompt="1"/>
          </p:nvPr>
        </p:nvSpPr>
        <p:spPr>
          <a:xfrm>
            <a:off x="5024359" y="4180976"/>
            <a:ext cx="3126583" cy="428891"/>
          </a:xfrm>
          <a:prstGeom prst="rect">
            <a:avLst/>
          </a:prstGeom>
        </p:spPr>
        <p:txBody>
          <a:bodyPr anchor="b"/>
          <a:lstStyle>
            <a:lvl1pPr marL="0" indent="0" algn="l">
              <a:buNone/>
              <a:defRPr sz="1800" cap="all" spc="100" baseline="0">
                <a:solidFill>
                  <a:schemeClr val="accent5">
                    <a:lumMod val="50000"/>
                  </a:schemeClr>
                </a:solidFill>
                <a:latin typeface="+mj-lt"/>
              </a:defRPr>
            </a:lvl1pPr>
          </a:lstStyle>
          <a:p>
            <a:pPr lvl="0"/>
            <a:r>
              <a:rPr lang="en-US" dirty="0"/>
              <a:t>Click to add subtitle</a:t>
            </a:r>
          </a:p>
        </p:txBody>
      </p:sp>
      <p:sp>
        <p:nvSpPr>
          <p:cNvPr id="13" name="Text Placeholder 10">
            <a:extLst>
              <a:ext uri="{FF2B5EF4-FFF2-40B4-BE49-F238E27FC236}">
                <a16:creationId xmlns:a16="http://schemas.microsoft.com/office/drawing/2014/main" id="{E46B3EF2-B93D-4E2D-8ECF-31A1DF927BE9}"/>
              </a:ext>
            </a:extLst>
          </p:cNvPr>
          <p:cNvSpPr>
            <a:spLocks noGrp="1"/>
          </p:cNvSpPr>
          <p:nvPr>
            <p:ph type="body" sz="quarter" idx="14" hasCustomPrompt="1"/>
          </p:nvPr>
        </p:nvSpPr>
        <p:spPr>
          <a:xfrm>
            <a:off x="5024359" y="4562976"/>
            <a:ext cx="3126583" cy="1258935"/>
          </a:xfrm>
          <a:prstGeom prst="rect">
            <a:avLst/>
          </a:prstGeom>
        </p:spPr>
        <p:txBody>
          <a:bodyPr anchor="t"/>
          <a:lstStyle>
            <a:lvl1pPr marL="0" indent="0" algn="l">
              <a:lnSpc>
                <a:spcPct val="125000"/>
              </a:lnSpc>
              <a:spcBef>
                <a:spcPts val="0"/>
              </a:spcBef>
              <a:buNone/>
              <a:defRPr sz="1600" cap="none" spc="100" baseline="0">
                <a:solidFill>
                  <a:schemeClr val="tx1"/>
                </a:solidFill>
                <a:latin typeface="+mn-lt"/>
              </a:defRPr>
            </a:lvl1pPr>
          </a:lstStyle>
          <a:p>
            <a:pPr lvl="0"/>
            <a:r>
              <a:rPr lang="en-US" dirty="0"/>
              <a:t>Click to add text</a:t>
            </a:r>
          </a:p>
        </p:txBody>
      </p:sp>
      <p:sp>
        <p:nvSpPr>
          <p:cNvPr id="19" name="Text Placeholder 10">
            <a:extLst>
              <a:ext uri="{FF2B5EF4-FFF2-40B4-BE49-F238E27FC236}">
                <a16:creationId xmlns:a16="http://schemas.microsoft.com/office/drawing/2014/main" id="{35A8C3BD-2930-45A1-B3E0-EC8FA92B65F8}"/>
              </a:ext>
            </a:extLst>
          </p:cNvPr>
          <p:cNvSpPr>
            <a:spLocks noGrp="1"/>
          </p:cNvSpPr>
          <p:nvPr>
            <p:ph type="body" sz="quarter" idx="19" hasCustomPrompt="1"/>
          </p:nvPr>
        </p:nvSpPr>
        <p:spPr>
          <a:xfrm>
            <a:off x="8526986" y="4180976"/>
            <a:ext cx="3281556" cy="428891"/>
          </a:xfrm>
          <a:prstGeom prst="rect">
            <a:avLst/>
          </a:prstGeom>
        </p:spPr>
        <p:txBody>
          <a:bodyPr anchor="b"/>
          <a:lstStyle>
            <a:lvl1pPr marL="0" indent="0" algn="l">
              <a:buNone/>
              <a:defRPr sz="1800" cap="all" spc="100" baseline="0">
                <a:solidFill>
                  <a:schemeClr val="accent5">
                    <a:lumMod val="50000"/>
                  </a:schemeClr>
                </a:solidFill>
                <a:latin typeface="+mj-lt"/>
              </a:defRPr>
            </a:lvl1pPr>
          </a:lstStyle>
          <a:p>
            <a:pPr lvl="0"/>
            <a:r>
              <a:rPr lang="en-US" dirty="0"/>
              <a:t>Click to add subtitle</a:t>
            </a:r>
          </a:p>
        </p:txBody>
      </p:sp>
      <p:sp>
        <p:nvSpPr>
          <p:cNvPr id="14" name="Text Placeholder 10">
            <a:extLst>
              <a:ext uri="{FF2B5EF4-FFF2-40B4-BE49-F238E27FC236}">
                <a16:creationId xmlns:a16="http://schemas.microsoft.com/office/drawing/2014/main" id="{E7A5E528-A349-45DA-A841-E092311D8F76}"/>
              </a:ext>
            </a:extLst>
          </p:cNvPr>
          <p:cNvSpPr>
            <a:spLocks noGrp="1"/>
          </p:cNvSpPr>
          <p:nvPr>
            <p:ph type="body" sz="quarter" idx="15" hasCustomPrompt="1"/>
          </p:nvPr>
        </p:nvSpPr>
        <p:spPr>
          <a:xfrm>
            <a:off x="8526986" y="4562976"/>
            <a:ext cx="3281556" cy="1258935"/>
          </a:xfrm>
          <a:prstGeom prst="rect">
            <a:avLst/>
          </a:prstGeom>
        </p:spPr>
        <p:txBody>
          <a:bodyPr anchor="t"/>
          <a:lstStyle>
            <a:lvl1pPr marL="0" indent="0" algn="l">
              <a:lnSpc>
                <a:spcPct val="125000"/>
              </a:lnSpc>
              <a:spcBef>
                <a:spcPts val="0"/>
              </a:spcBef>
              <a:buNone/>
              <a:defRPr sz="1600" cap="none" spc="100" baseline="0">
                <a:solidFill>
                  <a:schemeClr val="tx1"/>
                </a:solidFill>
                <a:latin typeface="+mn-lt"/>
              </a:defRPr>
            </a:lvl1pPr>
          </a:lstStyle>
          <a:p>
            <a:pPr lvl="0"/>
            <a:r>
              <a:rPr lang="en-US" dirty="0"/>
              <a:t>Click to add text</a:t>
            </a:r>
          </a:p>
        </p:txBody>
      </p:sp>
      <p:sp>
        <p:nvSpPr>
          <p:cNvPr id="30" name="Date Placeholder 3">
            <a:extLst>
              <a:ext uri="{FF2B5EF4-FFF2-40B4-BE49-F238E27FC236}">
                <a16:creationId xmlns:a16="http://schemas.microsoft.com/office/drawing/2014/main" id="{61AB9D5A-1951-48B0-9CAE-84FC869BE54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spc="100" baseline="0">
                <a:solidFill>
                  <a:schemeClr val="bg1"/>
                </a:solidFill>
                <a:effectLst>
                  <a:outerShdw blurRad="38100" dist="38100" dir="2700000" algn="tl">
                    <a:srgbClr val="000000">
                      <a:alpha val="43137"/>
                    </a:srgbClr>
                  </a:outerShdw>
                </a:effectLst>
              </a:defRPr>
            </a:lvl1pPr>
          </a:lstStyle>
          <a:p>
            <a:r>
              <a:rPr lang="en-US" dirty="0"/>
              <a:t>20XX</a:t>
            </a:r>
          </a:p>
        </p:txBody>
      </p:sp>
      <p:sp>
        <p:nvSpPr>
          <p:cNvPr id="31" name="Footer Placeholder 4">
            <a:extLst>
              <a:ext uri="{FF2B5EF4-FFF2-40B4-BE49-F238E27FC236}">
                <a16:creationId xmlns:a16="http://schemas.microsoft.com/office/drawing/2014/main" id="{3AEF9F4B-0EB4-4C9F-9159-80E393F3A13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i="0" cap="all" spc="100" baseline="0">
                <a:solidFill>
                  <a:schemeClr val="bg2">
                    <a:lumMod val="50000"/>
                  </a:schemeClr>
                </a:solidFill>
                <a:latin typeface="+mj-lt"/>
              </a:defRPr>
            </a:lvl1pPr>
          </a:lstStyle>
          <a:p>
            <a:r>
              <a:rPr lang="en-US" dirty="0"/>
              <a:t>Pitch deck</a:t>
            </a:r>
          </a:p>
        </p:txBody>
      </p:sp>
      <p:sp>
        <p:nvSpPr>
          <p:cNvPr id="32" name="Slide Number Placeholder 5">
            <a:extLst>
              <a:ext uri="{FF2B5EF4-FFF2-40B4-BE49-F238E27FC236}">
                <a16:creationId xmlns:a16="http://schemas.microsoft.com/office/drawing/2014/main" id="{6BC4F905-196D-4DFF-9947-C56088B56F3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spc="100" baseline="0">
                <a:solidFill>
                  <a:schemeClr val="bg2">
                    <a:lumMod val="50000"/>
                  </a:schemeClr>
                </a:solidFill>
              </a:defRPr>
            </a:lvl1pPr>
          </a:lstStyle>
          <a:p>
            <a:fld id="{EA87306C-81BA-4795-A5CA-9392456A8C1E}" type="slidenum">
              <a:rPr lang="en-US" smtClean="0"/>
              <a:pPr/>
              <a:t>‹#›</a:t>
            </a:fld>
            <a:endParaRPr lang="en-US" dirty="0"/>
          </a:p>
        </p:txBody>
      </p:sp>
    </p:spTree>
    <p:extLst>
      <p:ext uri="{BB962C8B-B14F-4D97-AF65-F5344CB8AC3E}">
        <p14:creationId xmlns:p14="http://schemas.microsoft.com/office/powerpoint/2010/main" val="10312096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roduct Overview">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2B5AB06-9792-445C-9B3C-103D5EBCE6D9}"/>
              </a:ext>
              <a:ext uri="{C183D7F6-B498-43B3-948B-1728B52AA6E4}">
                <adec:decorative xmlns:adec="http://schemas.microsoft.com/office/drawing/2017/decorative" val="1"/>
              </a:ext>
            </a:extLst>
          </p:cNvPr>
          <p:cNvSpPr/>
          <p:nvPr userDrawn="1"/>
        </p:nvSpPr>
        <p:spPr>
          <a:xfrm>
            <a:off x="0" y="0"/>
            <a:ext cx="12192000" cy="2170545"/>
          </a:xfrm>
          <a:prstGeom prst="rect">
            <a:avLst/>
          </a:prstGeom>
          <a:solidFill>
            <a:schemeClr val="accent2">
              <a:lumMod val="20000"/>
              <a:lumOff val="8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6AEFB40-063A-41A7-9581-865BBE62C3C5}"/>
              </a:ext>
            </a:extLst>
          </p:cNvPr>
          <p:cNvSpPr>
            <a:spLocks noGrp="1"/>
          </p:cNvSpPr>
          <p:nvPr>
            <p:ph type="title" hasCustomPrompt="1"/>
          </p:nvPr>
        </p:nvSpPr>
        <p:spPr>
          <a:xfrm>
            <a:off x="838200" y="597992"/>
            <a:ext cx="10515600" cy="994835"/>
          </a:xfrm>
          <a:prstGeom prst="rect">
            <a:avLst/>
          </a:prstGeom>
        </p:spPr>
        <p:txBody>
          <a:bodyPr anchor="ctr"/>
          <a:lstStyle>
            <a:lvl1pPr algn="ctr">
              <a:defRPr sz="2400" cap="all" spc="100" baseline="0">
                <a:solidFill>
                  <a:schemeClr val="tx2">
                    <a:lumMod val="75000"/>
                  </a:schemeClr>
                </a:solidFill>
              </a:defRPr>
            </a:lvl1pPr>
          </a:lstStyle>
          <a:p>
            <a:r>
              <a:rPr lang="en-US" dirty="0"/>
              <a:t>Click to add title</a:t>
            </a:r>
          </a:p>
        </p:txBody>
      </p:sp>
      <p:sp>
        <p:nvSpPr>
          <p:cNvPr id="5" name="Picture Placeholder 4">
            <a:extLst>
              <a:ext uri="{FF2B5EF4-FFF2-40B4-BE49-F238E27FC236}">
                <a16:creationId xmlns:a16="http://schemas.microsoft.com/office/drawing/2014/main" id="{4C3BAD53-6B4A-490D-BE06-B5A0B068755B}"/>
              </a:ext>
            </a:extLst>
          </p:cNvPr>
          <p:cNvSpPr>
            <a:spLocks noGrp="1"/>
          </p:cNvSpPr>
          <p:nvPr>
            <p:ph type="pic" sz="quarter" idx="23"/>
          </p:nvPr>
        </p:nvSpPr>
        <p:spPr>
          <a:xfrm>
            <a:off x="1632608" y="2982740"/>
            <a:ext cx="603504" cy="603504"/>
          </a:xfrm>
          <a:prstGeom prst="rect">
            <a:avLst/>
          </a:prstGeom>
        </p:spPr>
        <p:txBody>
          <a:bodyPr/>
          <a:lstStyle>
            <a:lvl1pPr marL="0" indent="0" algn="ctr">
              <a:buNone/>
              <a:defRPr sz="1100"/>
            </a:lvl1pPr>
          </a:lstStyle>
          <a:p>
            <a:r>
              <a:rPr lang="en-US"/>
              <a:t>Click icon to add picture</a:t>
            </a:r>
            <a:endParaRPr lang="en-US" dirty="0"/>
          </a:p>
        </p:txBody>
      </p:sp>
      <p:sp>
        <p:nvSpPr>
          <p:cNvPr id="22" name="Picture Placeholder 4">
            <a:extLst>
              <a:ext uri="{FF2B5EF4-FFF2-40B4-BE49-F238E27FC236}">
                <a16:creationId xmlns:a16="http://schemas.microsoft.com/office/drawing/2014/main" id="{30E1FC4A-DE44-4B85-856E-E2480DF55A80}"/>
              </a:ext>
            </a:extLst>
          </p:cNvPr>
          <p:cNvSpPr>
            <a:spLocks noGrp="1"/>
          </p:cNvSpPr>
          <p:nvPr>
            <p:ph type="pic" sz="quarter" idx="24"/>
          </p:nvPr>
        </p:nvSpPr>
        <p:spPr>
          <a:xfrm>
            <a:off x="4388240" y="2981421"/>
            <a:ext cx="603504" cy="594360"/>
          </a:xfrm>
          <a:prstGeom prst="rect">
            <a:avLst/>
          </a:prstGeom>
        </p:spPr>
        <p:txBody>
          <a:bodyPr/>
          <a:lstStyle>
            <a:lvl1pPr marL="0" indent="0" algn="ctr">
              <a:buNone/>
              <a:defRPr sz="1100"/>
            </a:lvl1pPr>
          </a:lstStyle>
          <a:p>
            <a:r>
              <a:rPr lang="en-US"/>
              <a:t>Click icon to add picture</a:t>
            </a:r>
            <a:endParaRPr lang="en-US" dirty="0"/>
          </a:p>
        </p:txBody>
      </p:sp>
      <p:sp>
        <p:nvSpPr>
          <p:cNvPr id="23" name="Picture Placeholder 4">
            <a:extLst>
              <a:ext uri="{FF2B5EF4-FFF2-40B4-BE49-F238E27FC236}">
                <a16:creationId xmlns:a16="http://schemas.microsoft.com/office/drawing/2014/main" id="{02E70B7A-F000-4D8D-9BDF-E10FF6B38374}"/>
              </a:ext>
            </a:extLst>
          </p:cNvPr>
          <p:cNvSpPr>
            <a:spLocks noGrp="1"/>
          </p:cNvSpPr>
          <p:nvPr>
            <p:ph type="pic" sz="quarter" idx="25"/>
          </p:nvPr>
        </p:nvSpPr>
        <p:spPr>
          <a:xfrm>
            <a:off x="7182902" y="2983163"/>
            <a:ext cx="603504" cy="603504"/>
          </a:xfrm>
          <a:prstGeom prst="rect">
            <a:avLst/>
          </a:prstGeom>
        </p:spPr>
        <p:txBody>
          <a:bodyPr/>
          <a:lstStyle>
            <a:lvl1pPr marL="0" indent="0" algn="ctr">
              <a:buNone/>
              <a:defRPr sz="1100"/>
            </a:lvl1pPr>
          </a:lstStyle>
          <a:p>
            <a:r>
              <a:rPr lang="en-US"/>
              <a:t>Click icon to add picture</a:t>
            </a:r>
            <a:endParaRPr lang="en-US" dirty="0"/>
          </a:p>
        </p:txBody>
      </p:sp>
      <p:sp>
        <p:nvSpPr>
          <p:cNvPr id="24" name="Picture Placeholder 4">
            <a:extLst>
              <a:ext uri="{FF2B5EF4-FFF2-40B4-BE49-F238E27FC236}">
                <a16:creationId xmlns:a16="http://schemas.microsoft.com/office/drawing/2014/main" id="{1CED61F8-3F2F-4611-8E56-88AAF763257E}"/>
              </a:ext>
            </a:extLst>
          </p:cNvPr>
          <p:cNvSpPr>
            <a:spLocks noGrp="1"/>
          </p:cNvSpPr>
          <p:nvPr>
            <p:ph type="pic" sz="quarter" idx="26"/>
          </p:nvPr>
        </p:nvSpPr>
        <p:spPr>
          <a:xfrm>
            <a:off x="9927648" y="3001928"/>
            <a:ext cx="594360" cy="594360"/>
          </a:xfrm>
          <a:prstGeom prst="rect">
            <a:avLst/>
          </a:prstGeom>
        </p:spPr>
        <p:txBody>
          <a:bodyPr/>
          <a:lstStyle>
            <a:lvl1pPr marL="0" indent="0" algn="ctr">
              <a:buNone/>
              <a:defRPr sz="1100"/>
            </a:lvl1pPr>
          </a:lstStyle>
          <a:p>
            <a:r>
              <a:rPr lang="en-US"/>
              <a:t>Click icon to add picture</a:t>
            </a:r>
            <a:endParaRPr lang="en-US" dirty="0"/>
          </a:p>
        </p:txBody>
      </p:sp>
      <p:sp>
        <p:nvSpPr>
          <p:cNvPr id="30" name="Text Placeholder 10">
            <a:extLst>
              <a:ext uri="{FF2B5EF4-FFF2-40B4-BE49-F238E27FC236}">
                <a16:creationId xmlns:a16="http://schemas.microsoft.com/office/drawing/2014/main" id="{B7058D0A-FADA-4AE8-99E1-90B4E5D358AC}"/>
              </a:ext>
            </a:extLst>
          </p:cNvPr>
          <p:cNvSpPr>
            <a:spLocks noGrp="1"/>
          </p:cNvSpPr>
          <p:nvPr>
            <p:ph type="body" sz="quarter" idx="16" hasCustomPrompt="1"/>
          </p:nvPr>
        </p:nvSpPr>
        <p:spPr>
          <a:xfrm>
            <a:off x="740800" y="3608439"/>
            <a:ext cx="2351446" cy="491509"/>
          </a:xfrm>
          <a:prstGeom prst="rect">
            <a:avLst/>
          </a:prstGeom>
        </p:spPr>
        <p:txBody>
          <a:bodyPr anchor="b"/>
          <a:lstStyle>
            <a:lvl1pPr marL="0" indent="0" algn="ctr">
              <a:buNone/>
              <a:defRPr sz="1800" cap="all" spc="100" baseline="0">
                <a:solidFill>
                  <a:schemeClr val="accent5">
                    <a:lumMod val="50000"/>
                  </a:schemeClr>
                </a:solidFill>
                <a:latin typeface="+mj-lt"/>
              </a:defRPr>
            </a:lvl1pPr>
          </a:lstStyle>
          <a:p>
            <a:pPr lvl="0"/>
            <a:r>
              <a:rPr lang="en-US" dirty="0"/>
              <a:t>Click to add subtitle</a:t>
            </a:r>
          </a:p>
        </p:txBody>
      </p:sp>
      <p:sp>
        <p:nvSpPr>
          <p:cNvPr id="28" name="Text Placeholder 10">
            <a:extLst>
              <a:ext uri="{FF2B5EF4-FFF2-40B4-BE49-F238E27FC236}">
                <a16:creationId xmlns:a16="http://schemas.microsoft.com/office/drawing/2014/main" id="{3B7B90F8-2155-4E8A-BCE9-7780EE14ED2C}"/>
              </a:ext>
            </a:extLst>
          </p:cNvPr>
          <p:cNvSpPr>
            <a:spLocks noGrp="1"/>
          </p:cNvSpPr>
          <p:nvPr>
            <p:ph type="body" sz="quarter" idx="12" hasCustomPrompt="1"/>
          </p:nvPr>
        </p:nvSpPr>
        <p:spPr>
          <a:xfrm>
            <a:off x="740800" y="4036041"/>
            <a:ext cx="2351446" cy="1704547"/>
          </a:xfrm>
          <a:prstGeom prst="rect">
            <a:avLst/>
          </a:prstGeom>
        </p:spPr>
        <p:txBody>
          <a:bodyPr anchor="t"/>
          <a:lstStyle>
            <a:lvl1pPr marL="0" indent="0" algn="ctr">
              <a:lnSpc>
                <a:spcPct val="100000"/>
              </a:lnSpc>
              <a:spcBef>
                <a:spcPts val="0"/>
              </a:spcBef>
              <a:buNone/>
              <a:defRPr sz="1600" cap="none" spc="100" baseline="0">
                <a:solidFill>
                  <a:schemeClr val="tx1"/>
                </a:solidFill>
                <a:latin typeface="+mn-lt"/>
              </a:defRPr>
            </a:lvl1pPr>
          </a:lstStyle>
          <a:p>
            <a:pPr lvl="0"/>
            <a:r>
              <a:rPr lang="en-US" dirty="0"/>
              <a:t>Click to add text</a:t>
            </a:r>
          </a:p>
        </p:txBody>
      </p:sp>
      <p:sp>
        <p:nvSpPr>
          <p:cNvPr id="44" name="Text Placeholder 10">
            <a:extLst>
              <a:ext uri="{FF2B5EF4-FFF2-40B4-BE49-F238E27FC236}">
                <a16:creationId xmlns:a16="http://schemas.microsoft.com/office/drawing/2014/main" id="{9C0C6E63-A45B-409B-824C-FAA0CC56EC89}"/>
              </a:ext>
            </a:extLst>
          </p:cNvPr>
          <p:cNvSpPr>
            <a:spLocks noGrp="1"/>
          </p:cNvSpPr>
          <p:nvPr>
            <p:ph type="body" sz="quarter" idx="18" hasCustomPrompt="1"/>
          </p:nvPr>
        </p:nvSpPr>
        <p:spPr>
          <a:xfrm>
            <a:off x="3508580" y="3608439"/>
            <a:ext cx="2351446" cy="491509"/>
          </a:xfrm>
          <a:prstGeom prst="rect">
            <a:avLst/>
          </a:prstGeom>
        </p:spPr>
        <p:txBody>
          <a:bodyPr anchor="b"/>
          <a:lstStyle>
            <a:lvl1pPr marL="0" indent="0" algn="ctr">
              <a:buNone/>
              <a:defRPr sz="1800" cap="all" spc="100" baseline="0">
                <a:solidFill>
                  <a:schemeClr val="accent5">
                    <a:lumMod val="50000"/>
                  </a:schemeClr>
                </a:solidFill>
                <a:latin typeface="+mj-lt"/>
              </a:defRPr>
            </a:lvl1pPr>
          </a:lstStyle>
          <a:p>
            <a:pPr lvl="0"/>
            <a:r>
              <a:rPr lang="en-US" dirty="0"/>
              <a:t>Click to add subtitle</a:t>
            </a:r>
          </a:p>
        </p:txBody>
      </p:sp>
      <p:sp>
        <p:nvSpPr>
          <p:cNvPr id="43" name="Text Placeholder 10">
            <a:extLst>
              <a:ext uri="{FF2B5EF4-FFF2-40B4-BE49-F238E27FC236}">
                <a16:creationId xmlns:a16="http://schemas.microsoft.com/office/drawing/2014/main" id="{B910C319-3589-469F-9A8A-173CB714BA47}"/>
              </a:ext>
            </a:extLst>
          </p:cNvPr>
          <p:cNvSpPr>
            <a:spLocks noGrp="1"/>
          </p:cNvSpPr>
          <p:nvPr>
            <p:ph type="body" sz="quarter" idx="17" hasCustomPrompt="1"/>
          </p:nvPr>
        </p:nvSpPr>
        <p:spPr>
          <a:xfrm>
            <a:off x="3508580" y="4036041"/>
            <a:ext cx="2351446" cy="1704547"/>
          </a:xfrm>
          <a:prstGeom prst="rect">
            <a:avLst/>
          </a:prstGeom>
        </p:spPr>
        <p:txBody>
          <a:bodyPr anchor="t"/>
          <a:lstStyle>
            <a:lvl1pPr marL="0" indent="0" algn="ctr">
              <a:lnSpc>
                <a:spcPct val="100000"/>
              </a:lnSpc>
              <a:spcBef>
                <a:spcPts val="0"/>
              </a:spcBef>
              <a:buNone/>
              <a:defRPr sz="1600" cap="none" spc="100" baseline="0">
                <a:solidFill>
                  <a:schemeClr val="tx1"/>
                </a:solidFill>
                <a:latin typeface="+mn-lt"/>
              </a:defRPr>
            </a:lvl1pPr>
          </a:lstStyle>
          <a:p>
            <a:pPr lvl="0"/>
            <a:r>
              <a:rPr lang="en-US" dirty="0"/>
              <a:t>Click to add text</a:t>
            </a:r>
          </a:p>
        </p:txBody>
      </p:sp>
      <p:sp>
        <p:nvSpPr>
          <p:cNvPr id="46" name="Text Placeholder 10">
            <a:extLst>
              <a:ext uri="{FF2B5EF4-FFF2-40B4-BE49-F238E27FC236}">
                <a16:creationId xmlns:a16="http://schemas.microsoft.com/office/drawing/2014/main" id="{D9802FCD-21E3-4F6F-B57C-02AEB618FE8B}"/>
              </a:ext>
            </a:extLst>
          </p:cNvPr>
          <p:cNvSpPr>
            <a:spLocks noGrp="1"/>
          </p:cNvSpPr>
          <p:nvPr>
            <p:ph type="body" sz="quarter" idx="20" hasCustomPrompt="1"/>
          </p:nvPr>
        </p:nvSpPr>
        <p:spPr>
          <a:xfrm>
            <a:off x="6303400" y="3608439"/>
            <a:ext cx="2351446" cy="491509"/>
          </a:xfrm>
          <a:prstGeom prst="rect">
            <a:avLst/>
          </a:prstGeom>
        </p:spPr>
        <p:txBody>
          <a:bodyPr anchor="b"/>
          <a:lstStyle>
            <a:lvl1pPr marL="0" indent="0" algn="ctr">
              <a:buNone/>
              <a:defRPr sz="1800" cap="all" spc="100" baseline="0">
                <a:solidFill>
                  <a:schemeClr val="accent5">
                    <a:lumMod val="50000"/>
                  </a:schemeClr>
                </a:solidFill>
                <a:latin typeface="+mj-lt"/>
              </a:defRPr>
            </a:lvl1pPr>
          </a:lstStyle>
          <a:p>
            <a:pPr lvl="0"/>
            <a:r>
              <a:rPr lang="en-US" dirty="0"/>
              <a:t>Click to add subtitle</a:t>
            </a:r>
          </a:p>
        </p:txBody>
      </p:sp>
      <p:sp>
        <p:nvSpPr>
          <p:cNvPr id="45" name="Text Placeholder 10">
            <a:extLst>
              <a:ext uri="{FF2B5EF4-FFF2-40B4-BE49-F238E27FC236}">
                <a16:creationId xmlns:a16="http://schemas.microsoft.com/office/drawing/2014/main" id="{4AFEE648-F3AD-453E-895B-F43C7415C7BC}"/>
              </a:ext>
            </a:extLst>
          </p:cNvPr>
          <p:cNvSpPr>
            <a:spLocks noGrp="1"/>
          </p:cNvSpPr>
          <p:nvPr>
            <p:ph type="body" sz="quarter" idx="19" hasCustomPrompt="1"/>
          </p:nvPr>
        </p:nvSpPr>
        <p:spPr>
          <a:xfrm>
            <a:off x="6303400" y="4036041"/>
            <a:ext cx="2351446" cy="1704547"/>
          </a:xfrm>
          <a:prstGeom prst="rect">
            <a:avLst/>
          </a:prstGeom>
        </p:spPr>
        <p:txBody>
          <a:bodyPr anchor="t"/>
          <a:lstStyle>
            <a:lvl1pPr marL="0" indent="0" algn="ctr">
              <a:lnSpc>
                <a:spcPct val="100000"/>
              </a:lnSpc>
              <a:spcBef>
                <a:spcPts val="0"/>
              </a:spcBef>
              <a:buNone/>
              <a:defRPr sz="1600" cap="none" spc="100" baseline="0">
                <a:solidFill>
                  <a:schemeClr val="tx1"/>
                </a:solidFill>
                <a:latin typeface="+mn-lt"/>
              </a:defRPr>
            </a:lvl1pPr>
          </a:lstStyle>
          <a:p>
            <a:pPr lvl="0"/>
            <a:r>
              <a:rPr lang="en-US" dirty="0"/>
              <a:t>Click to add text</a:t>
            </a:r>
          </a:p>
        </p:txBody>
      </p:sp>
      <p:sp>
        <p:nvSpPr>
          <p:cNvPr id="48" name="Text Placeholder 10">
            <a:extLst>
              <a:ext uri="{FF2B5EF4-FFF2-40B4-BE49-F238E27FC236}">
                <a16:creationId xmlns:a16="http://schemas.microsoft.com/office/drawing/2014/main" id="{AA760860-8E89-42DD-87FD-F9951F283727}"/>
              </a:ext>
            </a:extLst>
          </p:cNvPr>
          <p:cNvSpPr>
            <a:spLocks noGrp="1"/>
          </p:cNvSpPr>
          <p:nvPr>
            <p:ph type="body" sz="quarter" idx="22" hasCustomPrompt="1"/>
          </p:nvPr>
        </p:nvSpPr>
        <p:spPr>
          <a:xfrm>
            <a:off x="9071180" y="3608439"/>
            <a:ext cx="2351446" cy="491509"/>
          </a:xfrm>
          <a:prstGeom prst="rect">
            <a:avLst/>
          </a:prstGeom>
        </p:spPr>
        <p:txBody>
          <a:bodyPr anchor="b"/>
          <a:lstStyle>
            <a:lvl1pPr marL="0" indent="0" algn="ctr">
              <a:buNone/>
              <a:defRPr sz="1800" cap="all" spc="100" baseline="0">
                <a:solidFill>
                  <a:schemeClr val="accent5">
                    <a:lumMod val="50000"/>
                  </a:schemeClr>
                </a:solidFill>
                <a:latin typeface="+mj-lt"/>
              </a:defRPr>
            </a:lvl1pPr>
          </a:lstStyle>
          <a:p>
            <a:pPr lvl="0"/>
            <a:r>
              <a:rPr lang="en-US" dirty="0"/>
              <a:t>Click to add subtitle</a:t>
            </a:r>
          </a:p>
        </p:txBody>
      </p:sp>
      <p:sp>
        <p:nvSpPr>
          <p:cNvPr id="47" name="Text Placeholder 10">
            <a:extLst>
              <a:ext uri="{FF2B5EF4-FFF2-40B4-BE49-F238E27FC236}">
                <a16:creationId xmlns:a16="http://schemas.microsoft.com/office/drawing/2014/main" id="{5FD2DFE0-D25E-4B72-A2B4-C40CF72D522E}"/>
              </a:ext>
            </a:extLst>
          </p:cNvPr>
          <p:cNvSpPr>
            <a:spLocks noGrp="1"/>
          </p:cNvSpPr>
          <p:nvPr>
            <p:ph type="body" sz="quarter" idx="21" hasCustomPrompt="1"/>
          </p:nvPr>
        </p:nvSpPr>
        <p:spPr>
          <a:xfrm>
            <a:off x="9071180" y="4036041"/>
            <a:ext cx="2351446" cy="1704547"/>
          </a:xfrm>
          <a:prstGeom prst="rect">
            <a:avLst/>
          </a:prstGeom>
        </p:spPr>
        <p:txBody>
          <a:bodyPr anchor="t"/>
          <a:lstStyle>
            <a:lvl1pPr marL="0" indent="0" algn="ctr">
              <a:lnSpc>
                <a:spcPct val="100000"/>
              </a:lnSpc>
              <a:spcBef>
                <a:spcPts val="0"/>
              </a:spcBef>
              <a:buNone/>
              <a:defRPr sz="1600" cap="none" spc="100" baseline="0">
                <a:solidFill>
                  <a:schemeClr val="tx1"/>
                </a:solidFill>
                <a:latin typeface="+mn-lt"/>
              </a:defRPr>
            </a:lvl1pPr>
          </a:lstStyle>
          <a:p>
            <a:pPr lvl="0"/>
            <a:r>
              <a:rPr lang="en-US" dirty="0"/>
              <a:t>Click to add text</a:t>
            </a:r>
          </a:p>
        </p:txBody>
      </p:sp>
      <p:sp>
        <p:nvSpPr>
          <p:cNvPr id="40" name="Date Placeholder 3">
            <a:extLst>
              <a:ext uri="{FF2B5EF4-FFF2-40B4-BE49-F238E27FC236}">
                <a16:creationId xmlns:a16="http://schemas.microsoft.com/office/drawing/2014/main" id="{573EDDB2-8AC2-4A88-95EE-20082E77DEB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spc="100" baseline="0">
                <a:solidFill>
                  <a:schemeClr val="bg2">
                    <a:lumMod val="50000"/>
                  </a:schemeClr>
                </a:solidFill>
              </a:defRPr>
            </a:lvl1pPr>
          </a:lstStyle>
          <a:p>
            <a:r>
              <a:rPr lang="en-US" dirty="0"/>
              <a:t>20XX</a:t>
            </a:r>
          </a:p>
        </p:txBody>
      </p:sp>
      <p:sp>
        <p:nvSpPr>
          <p:cNvPr id="41" name="Footer Placeholder 4">
            <a:extLst>
              <a:ext uri="{FF2B5EF4-FFF2-40B4-BE49-F238E27FC236}">
                <a16:creationId xmlns:a16="http://schemas.microsoft.com/office/drawing/2014/main" id="{325A34CF-B8DC-4A28-86BC-8D450E3D3C5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i="0" cap="all" spc="100" baseline="0">
                <a:solidFill>
                  <a:schemeClr val="bg2">
                    <a:lumMod val="50000"/>
                  </a:schemeClr>
                </a:solidFill>
                <a:latin typeface="+mj-lt"/>
              </a:defRPr>
            </a:lvl1pPr>
          </a:lstStyle>
          <a:p>
            <a:r>
              <a:rPr lang="en-US" dirty="0"/>
              <a:t>Pitch deck</a:t>
            </a:r>
          </a:p>
        </p:txBody>
      </p:sp>
      <p:sp>
        <p:nvSpPr>
          <p:cNvPr id="42" name="Slide Number Placeholder 5">
            <a:extLst>
              <a:ext uri="{FF2B5EF4-FFF2-40B4-BE49-F238E27FC236}">
                <a16:creationId xmlns:a16="http://schemas.microsoft.com/office/drawing/2014/main" id="{3F009426-0603-4EF7-8DE1-0CA50818F7A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spc="100" baseline="0">
                <a:solidFill>
                  <a:schemeClr val="bg2">
                    <a:lumMod val="50000"/>
                  </a:schemeClr>
                </a:solidFill>
              </a:defRPr>
            </a:lvl1pPr>
          </a:lstStyle>
          <a:p>
            <a:fld id="{EA87306C-81BA-4795-A5CA-9392456A8C1E}" type="slidenum">
              <a:rPr lang="en-US" smtClean="0"/>
              <a:pPr/>
              <a:t>‹#›</a:t>
            </a:fld>
            <a:endParaRPr lang="en-US" dirty="0"/>
          </a:p>
        </p:txBody>
      </p:sp>
    </p:spTree>
    <p:extLst>
      <p:ext uri="{BB962C8B-B14F-4D97-AF65-F5344CB8AC3E}">
        <p14:creationId xmlns:p14="http://schemas.microsoft.com/office/powerpoint/2010/main" val="41476556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roduct Benefits">
    <p:spTree>
      <p:nvGrpSpPr>
        <p:cNvPr id="1" name=""/>
        <p:cNvGrpSpPr/>
        <p:nvPr/>
      </p:nvGrpSpPr>
      <p:grpSpPr>
        <a:xfrm>
          <a:off x="0" y="0"/>
          <a:ext cx="0" cy="0"/>
          <a:chOff x="0" y="0"/>
          <a:chExt cx="0" cy="0"/>
        </a:xfrm>
      </p:grpSpPr>
      <p:sp>
        <p:nvSpPr>
          <p:cNvPr id="11" name="Picture Placeholder 8">
            <a:extLst>
              <a:ext uri="{FF2B5EF4-FFF2-40B4-BE49-F238E27FC236}">
                <a16:creationId xmlns:a16="http://schemas.microsoft.com/office/drawing/2014/main" id="{E090415B-A73D-4D17-B5FA-F442D6C0EB27}"/>
              </a:ext>
            </a:extLst>
          </p:cNvPr>
          <p:cNvSpPr>
            <a:spLocks noGrp="1"/>
          </p:cNvSpPr>
          <p:nvPr>
            <p:ph type="pic" sz="quarter" idx="10" hasCustomPrompt="1"/>
          </p:nvPr>
        </p:nvSpPr>
        <p:spPr>
          <a:xfrm>
            <a:off x="0" y="0"/>
            <a:ext cx="12192000" cy="3429000"/>
          </a:xfrm>
          <a:prstGeom prst="rect">
            <a:avLst/>
          </a:prstGeom>
        </p:spPr>
        <p:txBody>
          <a:bodyPr/>
          <a:lstStyle>
            <a:lvl1pPr marL="0" indent="0" algn="ctr">
              <a:buNone/>
              <a:defRPr/>
            </a:lvl1pPr>
          </a:lstStyle>
          <a:p>
            <a:r>
              <a:rPr lang="en-US" dirty="0"/>
              <a:t>Click to add photo</a:t>
            </a:r>
          </a:p>
        </p:txBody>
      </p:sp>
      <p:sp>
        <p:nvSpPr>
          <p:cNvPr id="3" name="Title 2">
            <a:extLst>
              <a:ext uri="{FF2B5EF4-FFF2-40B4-BE49-F238E27FC236}">
                <a16:creationId xmlns:a16="http://schemas.microsoft.com/office/drawing/2014/main" id="{AB9CB337-B3D4-443D-99C2-B7AE9EB5D243}"/>
              </a:ext>
            </a:extLst>
          </p:cNvPr>
          <p:cNvSpPr>
            <a:spLocks noGrp="1"/>
          </p:cNvSpPr>
          <p:nvPr>
            <p:ph type="title" hasCustomPrompt="1"/>
          </p:nvPr>
        </p:nvSpPr>
        <p:spPr>
          <a:xfrm>
            <a:off x="81279" y="-136525"/>
            <a:ext cx="4979773" cy="6858000"/>
          </a:xfrm>
          <a:prstGeom prst="rect">
            <a:avLst/>
          </a:prstGeom>
          <a:solidFill>
            <a:schemeClr val="accent2">
              <a:alpha val="92000"/>
            </a:schemeClr>
          </a:solidFill>
        </p:spPr>
        <p:txBody>
          <a:bodyPr tIns="3246120" anchor="ctr"/>
          <a:lstStyle>
            <a:lvl1pPr algn="ctr">
              <a:defRPr sz="2400" cap="all" spc="100" baseline="0">
                <a:solidFill>
                  <a:schemeClr val="bg1"/>
                </a:solidFill>
              </a:defRPr>
            </a:lvl1pPr>
          </a:lstStyle>
          <a:p>
            <a:r>
              <a:rPr lang="en-US" dirty="0"/>
              <a:t>Add title</a:t>
            </a:r>
          </a:p>
        </p:txBody>
      </p:sp>
      <p:sp>
        <p:nvSpPr>
          <p:cNvPr id="8" name="Date Placeholder 3">
            <a:extLst>
              <a:ext uri="{FF2B5EF4-FFF2-40B4-BE49-F238E27FC236}">
                <a16:creationId xmlns:a16="http://schemas.microsoft.com/office/drawing/2014/main" id="{C9AB6E92-BF31-4AA5-B407-78E1D7795AB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spc="100" baseline="0">
                <a:solidFill>
                  <a:schemeClr val="bg1"/>
                </a:solidFill>
                <a:effectLst>
                  <a:outerShdw blurRad="38100" dist="38100" dir="2700000" algn="tl">
                    <a:srgbClr val="000000">
                      <a:alpha val="43137"/>
                    </a:srgbClr>
                  </a:outerShdw>
                </a:effectLst>
              </a:defRPr>
            </a:lvl1pPr>
          </a:lstStyle>
          <a:p>
            <a:r>
              <a:rPr lang="en-US" dirty="0"/>
              <a:t>20XX</a:t>
            </a:r>
          </a:p>
        </p:txBody>
      </p:sp>
      <p:sp>
        <p:nvSpPr>
          <p:cNvPr id="9" name="Footer Placeholder 4">
            <a:extLst>
              <a:ext uri="{FF2B5EF4-FFF2-40B4-BE49-F238E27FC236}">
                <a16:creationId xmlns:a16="http://schemas.microsoft.com/office/drawing/2014/main" id="{3803124F-8B71-4805-8DBD-A3AB3ED4347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i="0" cap="all" spc="100" baseline="0">
                <a:solidFill>
                  <a:schemeClr val="bg2">
                    <a:lumMod val="50000"/>
                  </a:schemeClr>
                </a:solidFill>
                <a:latin typeface="+mj-lt"/>
              </a:defRPr>
            </a:lvl1pPr>
          </a:lstStyle>
          <a:p>
            <a:r>
              <a:rPr lang="en-US" dirty="0"/>
              <a:t>Pitch deck</a:t>
            </a:r>
          </a:p>
        </p:txBody>
      </p:sp>
      <p:sp>
        <p:nvSpPr>
          <p:cNvPr id="10" name="Slide Number Placeholder 5">
            <a:extLst>
              <a:ext uri="{FF2B5EF4-FFF2-40B4-BE49-F238E27FC236}">
                <a16:creationId xmlns:a16="http://schemas.microsoft.com/office/drawing/2014/main" id="{99A9D64C-A9E2-4148-B514-933547C5B9E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spc="100" baseline="0">
                <a:solidFill>
                  <a:schemeClr val="bg2">
                    <a:lumMod val="50000"/>
                  </a:schemeClr>
                </a:solidFill>
              </a:defRPr>
            </a:lvl1pPr>
          </a:lstStyle>
          <a:p>
            <a:fld id="{EA87306C-81BA-4795-A5CA-9392456A8C1E}" type="slidenum">
              <a:rPr lang="en-US" smtClean="0"/>
              <a:pPr/>
              <a:t>‹#›</a:t>
            </a:fld>
            <a:endParaRPr lang="en-US" dirty="0"/>
          </a:p>
        </p:txBody>
      </p:sp>
      <p:sp>
        <p:nvSpPr>
          <p:cNvPr id="15" name="Text Placeholder 10">
            <a:extLst>
              <a:ext uri="{FF2B5EF4-FFF2-40B4-BE49-F238E27FC236}">
                <a16:creationId xmlns:a16="http://schemas.microsoft.com/office/drawing/2014/main" id="{4218B468-C542-4326-86FA-43DF3A4F3DB9}"/>
              </a:ext>
            </a:extLst>
          </p:cNvPr>
          <p:cNvSpPr>
            <a:spLocks noGrp="1"/>
          </p:cNvSpPr>
          <p:nvPr>
            <p:ph type="body" sz="quarter" idx="16" hasCustomPrompt="1"/>
          </p:nvPr>
        </p:nvSpPr>
        <p:spPr>
          <a:xfrm>
            <a:off x="5743575" y="3972253"/>
            <a:ext cx="5859420" cy="1769419"/>
          </a:xfrm>
          <a:prstGeom prst="rect">
            <a:avLst/>
          </a:prstGeom>
        </p:spPr>
        <p:txBody>
          <a:bodyPr anchor="ctr"/>
          <a:lstStyle>
            <a:lvl1pPr marL="0" indent="0" algn="l">
              <a:lnSpc>
                <a:spcPct val="200000"/>
              </a:lnSpc>
              <a:spcBef>
                <a:spcPts val="0"/>
              </a:spcBef>
              <a:buNone/>
              <a:defRPr sz="1800" cap="none" spc="100" baseline="0">
                <a:solidFill>
                  <a:schemeClr val="tx1"/>
                </a:solidFill>
                <a:latin typeface="+mn-lt"/>
              </a:defRPr>
            </a:lvl1pPr>
          </a:lstStyle>
          <a:p>
            <a:pPr lvl="0"/>
            <a:r>
              <a:rPr lang="en-US" dirty="0"/>
              <a:t>Click to add subtitle</a:t>
            </a:r>
          </a:p>
        </p:txBody>
      </p:sp>
    </p:spTree>
    <p:extLst>
      <p:ext uri="{BB962C8B-B14F-4D97-AF65-F5344CB8AC3E}">
        <p14:creationId xmlns:p14="http://schemas.microsoft.com/office/powerpoint/2010/main" val="41704208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der Slide">
    <p:spTree>
      <p:nvGrpSpPr>
        <p:cNvPr id="1" name=""/>
        <p:cNvGrpSpPr/>
        <p:nvPr/>
      </p:nvGrpSpPr>
      <p:grpSpPr>
        <a:xfrm>
          <a:off x="0" y="0"/>
          <a:ext cx="0" cy="0"/>
          <a:chOff x="0" y="0"/>
          <a:chExt cx="0" cy="0"/>
        </a:xfrm>
      </p:grpSpPr>
      <p:sp>
        <p:nvSpPr>
          <p:cNvPr id="7" name="Picture Placeholder 7">
            <a:extLst>
              <a:ext uri="{FF2B5EF4-FFF2-40B4-BE49-F238E27FC236}">
                <a16:creationId xmlns:a16="http://schemas.microsoft.com/office/drawing/2014/main" id="{02728A58-8DE2-4B1C-B6CA-F2AED56F4504}"/>
              </a:ext>
            </a:extLst>
          </p:cNvPr>
          <p:cNvSpPr>
            <a:spLocks noGrp="1"/>
          </p:cNvSpPr>
          <p:nvPr>
            <p:ph type="pic" sz="quarter" idx="10" hasCustomPrompt="1"/>
          </p:nvPr>
        </p:nvSpPr>
        <p:spPr>
          <a:xfrm>
            <a:off x="0" y="0"/>
            <a:ext cx="12192000" cy="6858000"/>
          </a:xfrm>
          <a:prstGeom prst="rect">
            <a:avLst/>
          </a:prstGeom>
        </p:spPr>
        <p:txBody>
          <a:bodyPr/>
          <a:lstStyle>
            <a:lvl1pPr marL="0" indent="0" algn="ctr">
              <a:buNone/>
              <a:defRPr/>
            </a:lvl1pPr>
          </a:lstStyle>
          <a:p>
            <a:r>
              <a:rPr lang="en-US" dirty="0"/>
              <a:t>Click to add photo</a:t>
            </a:r>
          </a:p>
        </p:txBody>
      </p:sp>
      <p:sp>
        <p:nvSpPr>
          <p:cNvPr id="2" name="Title 1">
            <a:extLst>
              <a:ext uri="{FF2B5EF4-FFF2-40B4-BE49-F238E27FC236}">
                <a16:creationId xmlns:a16="http://schemas.microsoft.com/office/drawing/2014/main" id="{B69D7CAC-EE78-4BAE-94EA-EBE4BB118115}"/>
              </a:ext>
            </a:extLst>
          </p:cNvPr>
          <p:cNvSpPr>
            <a:spLocks noGrp="1"/>
          </p:cNvSpPr>
          <p:nvPr>
            <p:ph type="title" hasCustomPrompt="1"/>
          </p:nvPr>
        </p:nvSpPr>
        <p:spPr>
          <a:xfrm>
            <a:off x="0" y="2375848"/>
            <a:ext cx="12192000" cy="4491182"/>
          </a:xfrm>
          <a:prstGeom prst="rect">
            <a:avLst/>
          </a:prstGeom>
          <a:solidFill>
            <a:schemeClr val="accent4">
              <a:lumMod val="50000"/>
              <a:alpha val="55000"/>
            </a:schemeClr>
          </a:solidFill>
        </p:spPr>
        <p:txBody>
          <a:bodyPr lIns="3657600" tIns="182880" rIns="3657600"/>
          <a:lstStyle>
            <a:lvl1pPr algn="ctr">
              <a:defRPr sz="6000" cap="all" spc="100" baseline="0">
                <a:solidFill>
                  <a:schemeClr val="accent5"/>
                </a:solidFill>
              </a:defRPr>
            </a:lvl1pPr>
          </a:lstStyle>
          <a:p>
            <a:r>
              <a:rPr lang="en-US" dirty="0"/>
              <a:t>Click to add title</a:t>
            </a:r>
          </a:p>
        </p:txBody>
      </p:sp>
    </p:spTree>
    <p:extLst>
      <p:ext uri="{BB962C8B-B14F-4D97-AF65-F5344CB8AC3E}">
        <p14:creationId xmlns:p14="http://schemas.microsoft.com/office/powerpoint/2010/main" val="11483287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usiness Model">
    <p:bg>
      <p:bgPr>
        <a:solidFill>
          <a:schemeClr val="accent5">
            <a:alpha val="10000"/>
          </a:schemeClr>
        </a:solidFill>
        <a:effectLst/>
      </p:bgPr>
    </p:bg>
    <p:spTree>
      <p:nvGrpSpPr>
        <p:cNvPr id="1" name=""/>
        <p:cNvGrpSpPr/>
        <p:nvPr/>
      </p:nvGrpSpPr>
      <p:grpSpPr>
        <a:xfrm>
          <a:off x="0" y="0"/>
          <a:ext cx="0" cy="0"/>
          <a:chOff x="0" y="0"/>
          <a:chExt cx="0" cy="0"/>
        </a:xfrm>
      </p:grpSpPr>
      <p:sp>
        <p:nvSpPr>
          <p:cNvPr id="11" name="Picture Placeholder 8">
            <a:extLst>
              <a:ext uri="{FF2B5EF4-FFF2-40B4-BE49-F238E27FC236}">
                <a16:creationId xmlns:a16="http://schemas.microsoft.com/office/drawing/2014/main" id="{50298920-F98C-4AFF-A39F-BB5644F96EBA}"/>
              </a:ext>
            </a:extLst>
          </p:cNvPr>
          <p:cNvSpPr>
            <a:spLocks noGrp="1"/>
          </p:cNvSpPr>
          <p:nvPr>
            <p:ph type="pic" sz="quarter" idx="10" hasCustomPrompt="1"/>
          </p:nvPr>
        </p:nvSpPr>
        <p:spPr>
          <a:xfrm>
            <a:off x="-1" y="0"/>
            <a:ext cx="6772276" cy="6858000"/>
          </a:xfrm>
          <a:prstGeom prst="rect">
            <a:avLst/>
          </a:prstGeom>
        </p:spPr>
        <p:txBody>
          <a:bodyPr/>
          <a:lstStyle>
            <a:lvl1pPr marL="0" indent="0" algn="ctr">
              <a:buNone/>
              <a:defRPr/>
            </a:lvl1pPr>
          </a:lstStyle>
          <a:p>
            <a:r>
              <a:rPr lang="en-US" dirty="0"/>
              <a:t>Click to add photo</a:t>
            </a:r>
          </a:p>
        </p:txBody>
      </p:sp>
      <p:sp>
        <p:nvSpPr>
          <p:cNvPr id="2" name="Title 1">
            <a:extLst>
              <a:ext uri="{FF2B5EF4-FFF2-40B4-BE49-F238E27FC236}">
                <a16:creationId xmlns:a16="http://schemas.microsoft.com/office/drawing/2014/main" id="{7D906EC1-D867-4113-B1E4-72ADCC4B1586}"/>
              </a:ext>
            </a:extLst>
          </p:cNvPr>
          <p:cNvSpPr>
            <a:spLocks noGrp="1"/>
          </p:cNvSpPr>
          <p:nvPr>
            <p:ph type="title" hasCustomPrompt="1"/>
          </p:nvPr>
        </p:nvSpPr>
        <p:spPr>
          <a:xfrm>
            <a:off x="1861354" y="790901"/>
            <a:ext cx="3049568" cy="640698"/>
          </a:xfrm>
          <a:prstGeom prst="rect">
            <a:avLst/>
          </a:prstGeom>
          <a:gradFill>
            <a:gsLst>
              <a:gs pos="50000">
                <a:schemeClr val="accent1">
                  <a:lumMod val="5000"/>
                  <a:lumOff val="95000"/>
                  <a:alpha val="0"/>
                </a:schemeClr>
              </a:gs>
              <a:gs pos="50000">
                <a:schemeClr val="accent5">
                  <a:alpha val="10000"/>
                </a:schemeClr>
              </a:gs>
            </a:gsLst>
            <a:lin ang="0" scaled="0"/>
          </a:gradFill>
          <a:ln w="28575">
            <a:solidFill>
              <a:schemeClr val="bg1"/>
            </a:solidFill>
          </a:ln>
        </p:spPr>
        <p:txBody>
          <a:bodyPr anchor="ctr"/>
          <a:lstStyle>
            <a:lvl1pPr algn="ctr">
              <a:defRPr sz="2400" cap="all" spc="100" baseline="0">
                <a:solidFill>
                  <a:schemeClr val="bg1"/>
                </a:solidFill>
              </a:defRPr>
            </a:lvl1pPr>
          </a:lstStyle>
          <a:p>
            <a:r>
              <a:rPr lang="en-US" dirty="0"/>
              <a:t>Add title</a:t>
            </a:r>
          </a:p>
        </p:txBody>
      </p:sp>
      <p:sp>
        <p:nvSpPr>
          <p:cNvPr id="16" name="Text Placeholder 10">
            <a:extLst>
              <a:ext uri="{FF2B5EF4-FFF2-40B4-BE49-F238E27FC236}">
                <a16:creationId xmlns:a16="http://schemas.microsoft.com/office/drawing/2014/main" id="{782CE97E-7FF6-4E8B-AF42-9777A2451F87}"/>
              </a:ext>
            </a:extLst>
          </p:cNvPr>
          <p:cNvSpPr>
            <a:spLocks noGrp="1"/>
          </p:cNvSpPr>
          <p:nvPr>
            <p:ph type="body" sz="quarter" idx="16" hasCustomPrompt="1"/>
          </p:nvPr>
        </p:nvSpPr>
        <p:spPr>
          <a:xfrm>
            <a:off x="7822086" y="826720"/>
            <a:ext cx="3421103" cy="426393"/>
          </a:xfrm>
          <a:prstGeom prst="rect">
            <a:avLst/>
          </a:prstGeom>
        </p:spPr>
        <p:txBody>
          <a:bodyPr anchor="b"/>
          <a:lstStyle>
            <a:lvl1pPr marL="0" indent="0" algn="l">
              <a:buNone/>
              <a:defRPr sz="1800" cap="all" spc="100" baseline="0">
                <a:solidFill>
                  <a:schemeClr val="accent2"/>
                </a:solidFill>
                <a:latin typeface="+mj-lt"/>
              </a:defRPr>
            </a:lvl1pPr>
          </a:lstStyle>
          <a:p>
            <a:pPr lvl="0"/>
            <a:r>
              <a:rPr lang="en-US" dirty="0"/>
              <a:t>Click to add subtitle</a:t>
            </a:r>
          </a:p>
        </p:txBody>
      </p:sp>
      <p:sp>
        <p:nvSpPr>
          <p:cNvPr id="14" name="Text Placeholder 10">
            <a:extLst>
              <a:ext uri="{FF2B5EF4-FFF2-40B4-BE49-F238E27FC236}">
                <a16:creationId xmlns:a16="http://schemas.microsoft.com/office/drawing/2014/main" id="{F57B5FEE-44D7-4F94-A843-EC7BD802D827}"/>
              </a:ext>
            </a:extLst>
          </p:cNvPr>
          <p:cNvSpPr>
            <a:spLocks noGrp="1"/>
          </p:cNvSpPr>
          <p:nvPr>
            <p:ph type="body" sz="quarter" idx="12" hasCustomPrompt="1"/>
          </p:nvPr>
        </p:nvSpPr>
        <p:spPr>
          <a:xfrm>
            <a:off x="7822086" y="1206225"/>
            <a:ext cx="3421103" cy="1017102"/>
          </a:xfrm>
          <a:prstGeom prst="rect">
            <a:avLst/>
          </a:prstGeom>
        </p:spPr>
        <p:txBody>
          <a:bodyPr anchor="t"/>
          <a:lstStyle>
            <a:lvl1pPr marL="0" indent="0" algn="l">
              <a:lnSpc>
                <a:spcPct val="125000"/>
              </a:lnSpc>
              <a:spcBef>
                <a:spcPts val="0"/>
              </a:spcBef>
              <a:buNone/>
              <a:defRPr sz="1600" cap="none" spc="100" baseline="0">
                <a:solidFill>
                  <a:schemeClr val="tx1"/>
                </a:solidFill>
                <a:latin typeface="+mn-lt"/>
              </a:defRPr>
            </a:lvl1pPr>
          </a:lstStyle>
          <a:p>
            <a:pPr lvl="0"/>
            <a:r>
              <a:rPr lang="en-US" dirty="0"/>
              <a:t>Click to add text</a:t>
            </a:r>
          </a:p>
        </p:txBody>
      </p:sp>
      <p:sp>
        <p:nvSpPr>
          <p:cNvPr id="36" name="Text Placeholder 10">
            <a:extLst>
              <a:ext uri="{FF2B5EF4-FFF2-40B4-BE49-F238E27FC236}">
                <a16:creationId xmlns:a16="http://schemas.microsoft.com/office/drawing/2014/main" id="{4250112D-DE79-407A-BBAB-B2BB2CB881C5}"/>
              </a:ext>
            </a:extLst>
          </p:cNvPr>
          <p:cNvSpPr>
            <a:spLocks noGrp="1"/>
          </p:cNvSpPr>
          <p:nvPr>
            <p:ph type="body" sz="quarter" idx="18" hasCustomPrompt="1"/>
          </p:nvPr>
        </p:nvSpPr>
        <p:spPr>
          <a:xfrm>
            <a:off x="7822086" y="2666702"/>
            <a:ext cx="3421103" cy="426393"/>
          </a:xfrm>
          <a:prstGeom prst="rect">
            <a:avLst/>
          </a:prstGeom>
        </p:spPr>
        <p:txBody>
          <a:bodyPr anchor="b"/>
          <a:lstStyle>
            <a:lvl1pPr marL="0" indent="0" algn="l">
              <a:buNone/>
              <a:defRPr sz="1800" cap="all" spc="100" baseline="0">
                <a:solidFill>
                  <a:schemeClr val="accent2"/>
                </a:solidFill>
                <a:latin typeface="+mj-lt"/>
              </a:defRPr>
            </a:lvl1pPr>
          </a:lstStyle>
          <a:p>
            <a:pPr lvl="0"/>
            <a:r>
              <a:rPr lang="en-US" dirty="0"/>
              <a:t>Click to add subtitle</a:t>
            </a:r>
          </a:p>
        </p:txBody>
      </p:sp>
      <p:sp>
        <p:nvSpPr>
          <p:cNvPr id="35" name="Text Placeholder 10">
            <a:extLst>
              <a:ext uri="{FF2B5EF4-FFF2-40B4-BE49-F238E27FC236}">
                <a16:creationId xmlns:a16="http://schemas.microsoft.com/office/drawing/2014/main" id="{1C55DCE1-6E6B-4CDD-A9D8-B2A003485698}"/>
              </a:ext>
            </a:extLst>
          </p:cNvPr>
          <p:cNvSpPr>
            <a:spLocks noGrp="1"/>
          </p:cNvSpPr>
          <p:nvPr>
            <p:ph type="body" sz="quarter" idx="17" hasCustomPrompt="1"/>
          </p:nvPr>
        </p:nvSpPr>
        <p:spPr>
          <a:xfrm>
            <a:off x="7822086" y="3046207"/>
            <a:ext cx="3421103" cy="1017102"/>
          </a:xfrm>
          <a:prstGeom prst="rect">
            <a:avLst/>
          </a:prstGeom>
        </p:spPr>
        <p:txBody>
          <a:bodyPr anchor="t"/>
          <a:lstStyle>
            <a:lvl1pPr marL="0" indent="0" algn="l">
              <a:lnSpc>
                <a:spcPct val="125000"/>
              </a:lnSpc>
              <a:spcBef>
                <a:spcPts val="0"/>
              </a:spcBef>
              <a:buNone/>
              <a:defRPr sz="1600" cap="none" spc="100" baseline="0">
                <a:solidFill>
                  <a:schemeClr val="tx1"/>
                </a:solidFill>
                <a:latin typeface="+mn-lt"/>
              </a:defRPr>
            </a:lvl1pPr>
          </a:lstStyle>
          <a:p>
            <a:pPr lvl="0"/>
            <a:r>
              <a:rPr lang="en-US" dirty="0"/>
              <a:t>Click to add text</a:t>
            </a:r>
          </a:p>
        </p:txBody>
      </p:sp>
      <p:sp>
        <p:nvSpPr>
          <p:cNvPr id="39" name="Text Placeholder 10">
            <a:extLst>
              <a:ext uri="{FF2B5EF4-FFF2-40B4-BE49-F238E27FC236}">
                <a16:creationId xmlns:a16="http://schemas.microsoft.com/office/drawing/2014/main" id="{9CAE3862-A5E9-4B70-8F14-8F5BFEE3AAEC}"/>
              </a:ext>
            </a:extLst>
          </p:cNvPr>
          <p:cNvSpPr>
            <a:spLocks noGrp="1"/>
          </p:cNvSpPr>
          <p:nvPr>
            <p:ph type="body" sz="quarter" idx="20" hasCustomPrompt="1"/>
          </p:nvPr>
        </p:nvSpPr>
        <p:spPr>
          <a:xfrm>
            <a:off x="7822086" y="4536575"/>
            <a:ext cx="3421103" cy="426393"/>
          </a:xfrm>
          <a:prstGeom prst="rect">
            <a:avLst/>
          </a:prstGeom>
        </p:spPr>
        <p:txBody>
          <a:bodyPr anchor="b"/>
          <a:lstStyle>
            <a:lvl1pPr marL="0" indent="0" algn="l">
              <a:buNone/>
              <a:defRPr sz="1800" cap="all" spc="100" baseline="0">
                <a:solidFill>
                  <a:schemeClr val="accent2"/>
                </a:solidFill>
                <a:latin typeface="+mj-lt"/>
              </a:defRPr>
            </a:lvl1pPr>
          </a:lstStyle>
          <a:p>
            <a:pPr lvl="0"/>
            <a:r>
              <a:rPr lang="en-US" dirty="0"/>
              <a:t>Click to add subtitle</a:t>
            </a:r>
          </a:p>
        </p:txBody>
      </p:sp>
      <p:sp>
        <p:nvSpPr>
          <p:cNvPr id="38" name="Text Placeholder 10">
            <a:extLst>
              <a:ext uri="{FF2B5EF4-FFF2-40B4-BE49-F238E27FC236}">
                <a16:creationId xmlns:a16="http://schemas.microsoft.com/office/drawing/2014/main" id="{34C23C4D-3C16-4A17-BF8A-A9C4E2F013E3}"/>
              </a:ext>
            </a:extLst>
          </p:cNvPr>
          <p:cNvSpPr>
            <a:spLocks noGrp="1"/>
          </p:cNvSpPr>
          <p:nvPr>
            <p:ph type="body" sz="quarter" idx="19" hasCustomPrompt="1"/>
          </p:nvPr>
        </p:nvSpPr>
        <p:spPr>
          <a:xfrm>
            <a:off x="7822086" y="4916080"/>
            <a:ext cx="3421103" cy="1017102"/>
          </a:xfrm>
          <a:prstGeom prst="rect">
            <a:avLst/>
          </a:prstGeom>
        </p:spPr>
        <p:txBody>
          <a:bodyPr anchor="t"/>
          <a:lstStyle>
            <a:lvl1pPr marL="0" indent="0" algn="l">
              <a:lnSpc>
                <a:spcPct val="125000"/>
              </a:lnSpc>
              <a:spcBef>
                <a:spcPts val="0"/>
              </a:spcBef>
              <a:buNone/>
              <a:defRPr sz="1600" cap="none" spc="100" baseline="0">
                <a:solidFill>
                  <a:schemeClr val="tx1"/>
                </a:solidFill>
                <a:latin typeface="+mn-lt"/>
              </a:defRPr>
            </a:lvl1pPr>
          </a:lstStyle>
          <a:p>
            <a:pPr lvl="0"/>
            <a:r>
              <a:rPr lang="en-US" dirty="0"/>
              <a:t>Click to add text</a:t>
            </a:r>
          </a:p>
        </p:txBody>
      </p:sp>
      <p:sp>
        <p:nvSpPr>
          <p:cNvPr id="8" name="Date Placeholder 3">
            <a:extLst>
              <a:ext uri="{FF2B5EF4-FFF2-40B4-BE49-F238E27FC236}">
                <a16:creationId xmlns:a16="http://schemas.microsoft.com/office/drawing/2014/main" id="{E0398655-42A6-4DBC-9542-9A8D10B44A63}"/>
              </a:ext>
            </a:extLst>
          </p:cNvPr>
          <p:cNvSpPr>
            <a:spLocks noGrp="1"/>
          </p:cNvSpPr>
          <p:nvPr>
            <p:ph type="dt" sz="half" idx="2"/>
          </p:nvPr>
        </p:nvSpPr>
        <p:spPr>
          <a:xfrm>
            <a:off x="838200" y="6356350"/>
            <a:ext cx="1590675" cy="365125"/>
          </a:xfrm>
          <a:prstGeom prst="rect">
            <a:avLst/>
          </a:prstGeom>
        </p:spPr>
        <p:txBody>
          <a:bodyPr vert="horz" lIns="91440" tIns="45720" rIns="91440" bIns="45720" rtlCol="0" anchor="ctr"/>
          <a:lstStyle>
            <a:lvl1pPr algn="l">
              <a:defRPr sz="1200" spc="100" baseline="0">
                <a:solidFill>
                  <a:schemeClr val="bg1"/>
                </a:solidFill>
                <a:effectLst>
                  <a:outerShdw blurRad="38100" dist="38100" dir="2700000" algn="tl">
                    <a:srgbClr val="000000">
                      <a:alpha val="43137"/>
                    </a:srgbClr>
                  </a:outerShdw>
                </a:effectLst>
              </a:defRPr>
            </a:lvl1pPr>
          </a:lstStyle>
          <a:p>
            <a:r>
              <a:rPr lang="en-US" dirty="0"/>
              <a:t>20XX</a:t>
            </a:r>
          </a:p>
        </p:txBody>
      </p:sp>
      <p:sp>
        <p:nvSpPr>
          <p:cNvPr id="9" name="Footer Placeholder 4">
            <a:extLst>
              <a:ext uri="{FF2B5EF4-FFF2-40B4-BE49-F238E27FC236}">
                <a16:creationId xmlns:a16="http://schemas.microsoft.com/office/drawing/2014/main" id="{1FF7C44B-1689-4CA8-B0BC-0671EA12750F}"/>
              </a:ext>
            </a:extLst>
          </p:cNvPr>
          <p:cNvSpPr>
            <a:spLocks noGrp="1"/>
          </p:cNvSpPr>
          <p:nvPr>
            <p:ph type="ftr" sz="quarter" idx="3"/>
          </p:nvPr>
        </p:nvSpPr>
        <p:spPr>
          <a:xfrm>
            <a:off x="6473608" y="6356350"/>
            <a:ext cx="2743200" cy="365125"/>
          </a:xfrm>
          <a:prstGeom prst="rect">
            <a:avLst/>
          </a:prstGeom>
        </p:spPr>
        <p:txBody>
          <a:bodyPr vert="horz" lIns="91440" tIns="45720" rIns="91440" bIns="45720" rtlCol="0" anchor="ctr"/>
          <a:lstStyle>
            <a:lvl1pPr algn="ctr">
              <a:defRPr sz="1200" b="1" i="0" cap="all" spc="100" baseline="0">
                <a:solidFill>
                  <a:schemeClr val="bg2">
                    <a:lumMod val="50000"/>
                  </a:schemeClr>
                </a:solidFill>
                <a:effectLst/>
                <a:latin typeface="+mj-lt"/>
              </a:defRPr>
            </a:lvl1pPr>
          </a:lstStyle>
          <a:p>
            <a:r>
              <a:rPr lang="en-US" dirty="0"/>
              <a:t>Pitch deck</a:t>
            </a:r>
          </a:p>
        </p:txBody>
      </p:sp>
      <p:sp>
        <p:nvSpPr>
          <p:cNvPr id="10" name="Slide Number Placeholder 5">
            <a:extLst>
              <a:ext uri="{FF2B5EF4-FFF2-40B4-BE49-F238E27FC236}">
                <a16:creationId xmlns:a16="http://schemas.microsoft.com/office/drawing/2014/main" id="{7D6105C8-7607-448C-9CD2-9CA33B49B4DB}"/>
              </a:ext>
            </a:extLst>
          </p:cNvPr>
          <p:cNvSpPr>
            <a:spLocks noGrp="1"/>
          </p:cNvSpPr>
          <p:nvPr>
            <p:ph type="sldNum" sz="quarter" idx="4"/>
          </p:nvPr>
        </p:nvSpPr>
        <p:spPr>
          <a:xfrm>
            <a:off x="9791700" y="6356350"/>
            <a:ext cx="1562100" cy="365125"/>
          </a:xfrm>
          <a:prstGeom prst="rect">
            <a:avLst/>
          </a:prstGeom>
        </p:spPr>
        <p:txBody>
          <a:bodyPr vert="horz" lIns="91440" tIns="45720" rIns="91440" bIns="45720" rtlCol="0" anchor="ctr"/>
          <a:lstStyle>
            <a:lvl1pPr algn="r">
              <a:defRPr sz="1200" spc="100" baseline="0">
                <a:solidFill>
                  <a:schemeClr val="bg2">
                    <a:lumMod val="50000"/>
                  </a:schemeClr>
                </a:solidFill>
              </a:defRPr>
            </a:lvl1pPr>
          </a:lstStyle>
          <a:p>
            <a:fld id="{EA87306C-81BA-4795-A5CA-9392456A8C1E}" type="slidenum">
              <a:rPr lang="en-US" smtClean="0"/>
              <a:pPr/>
              <a:t>‹#›</a:t>
            </a:fld>
            <a:endParaRPr lang="en-US" dirty="0"/>
          </a:p>
        </p:txBody>
      </p:sp>
    </p:spTree>
    <p:extLst>
      <p:ext uri="{BB962C8B-B14F-4D97-AF65-F5344CB8AC3E}">
        <p14:creationId xmlns:p14="http://schemas.microsoft.com/office/powerpoint/2010/main" val="20042380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Market Opportunity Overview">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78E2C-0F13-417A-AD7A-E478D5C3BD4C}"/>
              </a:ext>
            </a:extLst>
          </p:cNvPr>
          <p:cNvSpPr>
            <a:spLocks noGrp="1"/>
          </p:cNvSpPr>
          <p:nvPr>
            <p:ph type="title" hasCustomPrompt="1"/>
          </p:nvPr>
        </p:nvSpPr>
        <p:spPr>
          <a:xfrm>
            <a:off x="808382" y="422661"/>
            <a:ext cx="5200532" cy="720399"/>
          </a:xfrm>
          <a:prstGeom prst="rect">
            <a:avLst/>
          </a:prstGeom>
        </p:spPr>
        <p:txBody>
          <a:bodyPr anchor="ctr"/>
          <a:lstStyle>
            <a:lvl1pPr algn="l">
              <a:defRPr sz="2400" cap="all" spc="100" baseline="0">
                <a:solidFill>
                  <a:schemeClr val="accent2"/>
                </a:solidFill>
              </a:defRPr>
            </a:lvl1pPr>
          </a:lstStyle>
          <a:p>
            <a:r>
              <a:rPr lang="en-US" dirty="0"/>
              <a:t>Click to add title</a:t>
            </a:r>
          </a:p>
        </p:txBody>
      </p:sp>
      <p:sp>
        <p:nvSpPr>
          <p:cNvPr id="15" name="Text Placeholder 10">
            <a:extLst>
              <a:ext uri="{FF2B5EF4-FFF2-40B4-BE49-F238E27FC236}">
                <a16:creationId xmlns:a16="http://schemas.microsoft.com/office/drawing/2014/main" id="{30892B14-4811-4781-A0D4-2D26A55DFF2F}"/>
              </a:ext>
            </a:extLst>
          </p:cNvPr>
          <p:cNvSpPr>
            <a:spLocks noGrp="1"/>
          </p:cNvSpPr>
          <p:nvPr>
            <p:ph type="body" sz="quarter" idx="16" hasCustomPrompt="1"/>
          </p:nvPr>
        </p:nvSpPr>
        <p:spPr>
          <a:xfrm>
            <a:off x="920003" y="1617548"/>
            <a:ext cx="876929" cy="720399"/>
          </a:xfrm>
          <a:prstGeom prst="rect">
            <a:avLst/>
          </a:prstGeom>
          <a:ln w="28575">
            <a:solidFill>
              <a:schemeClr val="accent4"/>
            </a:solidFill>
          </a:ln>
        </p:spPr>
        <p:txBody>
          <a:bodyPr lIns="0" tIns="0" rIns="0" bIns="0" anchor="ctr"/>
          <a:lstStyle>
            <a:lvl1pPr marL="0" indent="0" algn="ctr">
              <a:lnSpc>
                <a:spcPct val="100000"/>
              </a:lnSpc>
              <a:spcBef>
                <a:spcPts val="0"/>
              </a:spcBef>
              <a:buNone/>
              <a:defRPr sz="2400" cap="all" spc="100" baseline="0">
                <a:solidFill>
                  <a:schemeClr val="accent5">
                    <a:lumMod val="50000"/>
                  </a:schemeClr>
                </a:solidFill>
                <a:latin typeface="+mj-lt"/>
              </a:defRPr>
            </a:lvl1pPr>
          </a:lstStyle>
          <a:p>
            <a:pPr lvl="0"/>
            <a:r>
              <a:rPr lang="en-US" dirty="0"/>
              <a:t>text</a:t>
            </a:r>
          </a:p>
        </p:txBody>
      </p:sp>
      <p:sp>
        <p:nvSpPr>
          <p:cNvPr id="22" name="Text Placeholder 10">
            <a:extLst>
              <a:ext uri="{FF2B5EF4-FFF2-40B4-BE49-F238E27FC236}">
                <a16:creationId xmlns:a16="http://schemas.microsoft.com/office/drawing/2014/main" id="{950B6E72-89BA-408A-B2C8-8424747605D1}"/>
              </a:ext>
            </a:extLst>
          </p:cNvPr>
          <p:cNvSpPr>
            <a:spLocks noGrp="1"/>
          </p:cNvSpPr>
          <p:nvPr>
            <p:ph type="body" sz="quarter" idx="18" hasCustomPrompt="1"/>
          </p:nvPr>
        </p:nvSpPr>
        <p:spPr>
          <a:xfrm>
            <a:off x="920003" y="3180036"/>
            <a:ext cx="876930" cy="720400"/>
          </a:xfrm>
          <a:prstGeom prst="rect">
            <a:avLst/>
          </a:prstGeom>
          <a:ln w="28575">
            <a:solidFill>
              <a:schemeClr val="accent4"/>
            </a:solidFill>
          </a:ln>
        </p:spPr>
        <p:txBody>
          <a:bodyPr lIns="0" tIns="0" rIns="0" bIns="0" anchor="ctr"/>
          <a:lstStyle>
            <a:lvl1pPr marL="0" indent="0" algn="ctr">
              <a:lnSpc>
                <a:spcPct val="100000"/>
              </a:lnSpc>
              <a:spcBef>
                <a:spcPts val="0"/>
              </a:spcBef>
              <a:buNone/>
              <a:defRPr sz="2400" cap="all" spc="100" baseline="0">
                <a:solidFill>
                  <a:schemeClr val="accent5">
                    <a:lumMod val="50000"/>
                  </a:schemeClr>
                </a:solidFill>
                <a:latin typeface="+mj-lt"/>
              </a:defRPr>
            </a:lvl1pPr>
          </a:lstStyle>
          <a:p>
            <a:pPr lvl="0"/>
            <a:r>
              <a:rPr lang="en-US" dirty="0"/>
              <a:t>text</a:t>
            </a:r>
          </a:p>
        </p:txBody>
      </p:sp>
      <p:sp>
        <p:nvSpPr>
          <p:cNvPr id="24" name="Text Placeholder 10">
            <a:extLst>
              <a:ext uri="{FF2B5EF4-FFF2-40B4-BE49-F238E27FC236}">
                <a16:creationId xmlns:a16="http://schemas.microsoft.com/office/drawing/2014/main" id="{1FCE449C-D340-41D2-BDD5-5A31068FC8B8}"/>
              </a:ext>
            </a:extLst>
          </p:cNvPr>
          <p:cNvSpPr>
            <a:spLocks noGrp="1"/>
          </p:cNvSpPr>
          <p:nvPr>
            <p:ph type="body" sz="quarter" idx="20" hasCustomPrompt="1"/>
          </p:nvPr>
        </p:nvSpPr>
        <p:spPr>
          <a:xfrm>
            <a:off x="920003" y="4760985"/>
            <a:ext cx="876930" cy="720400"/>
          </a:xfrm>
          <a:prstGeom prst="rect">
            <a:avLst/>
          </a:prstGeom>
          <a:ln w="28575">
            <a:solidFill>
              <a:schemeClr val="accent4"/>
            </a:solidFill>
          </a:ln>
        </p:spPr>
        <p:txBody>
          <a:bodyPr lIns="0" tIns="0" rIns="0" bIns="0" anchor="ctr"/>
          <a:lstStyle>
            <a:lvl1pPr marL="0" indent="0" algn="ctr">
              <a:lnSpc>
                <a:spcPct val="100000"/>
              </a:lnSpc>
              <a:spcBef>
                <a:spcPts val="0"/>
              </a:spcBef>
              <a:buNone/>
              <a:defRPr sz="2400" cap="all" spc="100" baseline="0">
                <a:solidFill>
                  <a:schemeClr val="accent5">
                    <a:lumMod val="50000"/>
                  </a:schemeClr>
                </a:solidFill>
                <a:latin typeface="+mj-lt"/>
              </a:defRPr>
            </a:lvl1pPr>
          </a:lstStyle>
          <a:p>
            <a:pPr lvl="0"/>
            <a:r>
              <a:rPr lang="en-US" dirty="0"/>
              <a:t>text</a:t>
            </a:r>
          </a:p>
        </p:txBody>
      </p:sp>
      <p:sp>
        <p:nvSpPr>
          <p:cNvPr id="14" name="Text Placeholder 10">
            <a:extLst>
              <a:ext uri="{FF2B5EF4-FFF2-40B4-BE49-F238E27FC236}">
                <a16:creationId xmlns:a16="http://schemas.microsoft.com/office/drawing/2014/main" id="{41E2BD66-8465-46D7-9283-569B4EE4590B}"/>
              </a:ext>
            </a:extLst>
          </p:cNvPr>
          <p:cNvSpPr>
            <a:spLocks noGrp="1"/>
          </p:cNvSpPr>
          <p:nvPr>
            <p:ph type="body" sz="quarter" idx="12" hasCustomPrompt="1"/>
          </p:nvPr>
        </p:nvSpPr>
        <p:spPr>
          <a:xfrm>
            <a:off x="2102977" y="1456753"/>
            <a:ext cx="3365003" cy="1017102"/>
          </a:xfrm>
          <a:prstGeom prst="rect">
            <a:avLst/>
          </a:prstGeom>
        </p:spPr>
        <p:txBody>
          <a:bodyPr anchor="t"/>
          <a:lstStyle>
            <a:lvl1pPr marL="0" indent="0" algn="l">
              <a:lnSpc>
                <a:spcPct val="125000"/>
              </a:lnSpc>
              <a:spcBef>
                <a:spcPts val="0"/>
              </a:spcBef>
              <a:buNone/>
              <a:defRPr sz="1600" cap="none" spc="100" baseline="0">
                <a:solidFill>
                  <a:schemeClr val="tx1"/>
                </a:solidFill>
                <a:latin typeface="+mn-lt"/>
              </a:defRPr>
            </a:lvl1pPr>
          </a:lstStyle>
          <a:p>
            <a:pPr lvl="0"/>
            <a:r>
              <a:rPr lang="en-US" dirty="0"/>
              <a:t>Click to add text</a:t>
            </a:r>
          </a:p>
        </p:txBody>
      </p:sp>
      <p:sp>
        <p:nvSpPr>
          <p:cNvPr id="21" name="Text Placeholder 10">
            <a:extLst>
              <a:ext uri="{FF2B5EF4-FFF2-40B4-BE49-F238E27FC236}">
                <a16:creationId xmlns:a16="http://schemas.microsoft.com/office/drawing/2014/main" id="{13CFC961-1ED9-4817-9DB9-A1F1D0FD2ABA}"/>
              </a:ext>
            </a:extLst>
          </p:cNvPr>
          <p:cNvSpPr>
            <a:spLocks noGrp="1"/>
          </p:cNvSpPr>
          <p:nvPr>
            <p:ph type="body" sz="quarter" idx="17" hasCustomPrompt="1"/>
          </p:nvPr>
        </p:nvSpPr>
        <p:spPr>
          <a:xfrm>
            <a:off x="2102977" y="3031685"/>
            <a:ext cx="3365003" cy="1017102"/>
          </a:xfrm>
          <a:prstGeom prst="rect">
            <a:avLst/>
          </a:prstGeom>
        </p:spPr>
        <p:txBody>
          <a:bodyPr anchor="t"/>
          <a:lstStyle>
            <a:lvl1pPr marL="0" indent="0" algn="l">
              <a:lnSpc>
                <a:spcPct val="125000"/>
              </a:lnSpc>
              <a:spcBef>
                <a:spcPts val="0"/>
              </a:spcBef>
              <a:buNone/>
              <a:defRPr sz="1600" cap="none" spc="100" baseline="0">
                <a:solidFill>
                  <a:schemeClr val="tx1"/>
                </a:solidFill>
                <a:latin typeface="+mn-lt"/>
              </a:defRPr>
            </a:lvl1pPr>
          </a:lstStyle>
          <a:p>
            <a:pPr lvl="0"/>
            <a:r>
              <a:rPr lang="en-US" dirty="0"/>
              <a:t>Click to add text</a:t>
            </a:r>
          </a:p>
        </p:txBody>
      </p:sp>
      <p:sp>
        <p:nvSpPr>
          <p:cNvPr id="23" name="Text Placeholder 10">
            <a:extLst>
              <a:ext uri="{FF2B5EF4-FFF2-40B4-BE49-F238E27FC236}">
                <a16:creationId xmlns:a16="http://schemas.microsoft.com/office/drawing/2014/main" id="{7E0D9B8E-402D-44A1-920E-4838543BD9F3}"/>
              </a:ext>
            </a:extLst>
          </p:cNvPr>
          <p:cNvSpPr>
            <a:spLocks noGrp="1"/>
          </p:cNvSpPr>
          <p:nvPr>
            <p:ph type="body" sz="quarter" idx="19" hasCustomPrompt="1"/>
          </p:nvPr>
        </p:nvSpPr>
        <p:spPr>
          <a:xfrm>
            <a:off x="2102977" y="4612634"/>
            <a:ext cx="3365003" cy="1017102"/>
          </a:xfrm>
          <a:prstGeom prst="rect">
            <a:avLst/>
          </a:prstGeom>
        </p:spPr>
        <p:txBody>
          <a:bodyPr anchor="t"/>
          <a:lstStyle>
            <a:lvl1pPr marL="0" indent="0" algn="l">
              <a:lnSpc>
                <a:spcPct val="125000"/>
              </a:lnSpc>
              <a:spcBef>
                <a:spcPts val="0"/>
              </a:spcBef>
              <a:buNone/>
              <a:defRPr sz="1600" cap="none" spc="100" baseline="0">
                <a:solidFill>
                  <a:schemeClr val="tx1"/>
                </a:solidFill>
                <a:latin typeface="+mn-lt"/>
              </a:defRPr>
            </a:lvl1pPr>
          </a:lstStyle>
          <a:p>
            <a:pPr lvl="0"/>
            <a:r>
              <a:rPr lang="en-US" dirty="0"/>
              <a:t>Click to add text</a:t>
            </a:r>
          </a:p>
        </p:txBody>
      </p:sp>
      <p:sp>
        <p:nvSpPr>
          <p:cNvPr id="25" name="Date Placeholder 3">
            <a:extLst>
              <a:ext uri="{FF2B5EF4-FFF2-40B4-BE49-F238E27FC236}">
                <a16:creationId xmlns:a16="http://schemas.microsoft.com/office/drawing/2014/main" id="{64607288-5296-4BAF-B405-7F1902FA0EF0}"/>
              </a:ext>
            </a:extLst>
          </p:cNvPr>
          <p:cNvSpPr>
            <a:spLocks noGrp="1"/>
          </p:cNvSpPr>
          <p:nvPr>
            <p:ph type="dt" sz="half" idx="2"/>
          </p:nvPr>
        </p:nvSpPr>
        <p:spPr>
          <a:xfrm>
            <a:off x="0" y="6248018"/>
            <a:ext cx="2435528" cy="614850"/>
          </a:xfrm>
          <a:prstGeom prst="rect">
            <a:avLst/>
          </a:prstGeom>
          <a:solidFill>
            <a:schemeClr val="accent2">
              <a:alpha val="92000"/>
            </a:schemeClr>
          </a:solidFill>
        </p:spPr>
        <p:txBody>
          <a:bodyPr vert="horz" lIns="274320" tIns="0" rIns="91440" bIns="45720" rtlCol="0" anchor="ctr"/>
          <a:lstStyle>
            <a:lvl1pPr algn="ctr">
              <a:defRPr sz="1200" spc="100" baseline="0">
                <a:solidFill>
                  <a:schemeClr val="bg1"/>
                </a:solidFill>
                <a:effectLst>
                  <a:outerShdw blurRad="38100" dist="38100" dir="2700000" algn="tl">
                    <a:srgbClr val="000000">
                      <a:alpha val="43137"/>
                    </a:srgbClr>
                  </a:outerShdw>
                </a:effectLst>
              </a:defRPr>
            </a:lvl1pPr>
          </a:lstStyle>
          <a:p>
            <a:r>
              <a:rPr lang="en-US" dirty="0"/>
              <a:t>20XX</a:t>
            </a:r>
          </a:p>
        </p:txBody>
      </p:sp>
      <p:sp>
        <p:nvSpPr>
          <p:cNvPr id="8" name="Picture Placeholder 8">
            <a:extLst>
              <a:ext uri="{FF2B5EF4-FFF2-40B4-BE49-F238E27FC236}">
                <a16:creationId xmlns:a16="http://schemas.microsoft.com/office/drawing/2014/main" id="{61341B70-2018-4DBE-BB9A-D1F7A895F9BE}"/>
              </a:ext>
            </a:extLst>
          </p:cNvPr>
          <p:cNvSpPr>
            <a:spLocks noGrp="1"/>
          </p:cNvSpPr>
          <p:nvPr>
            <p:ph type="pic" sz="quarter" idx="10" hasCustomPrompt="1"/>
          </p:nvPr>
        </p:nvSpPr>
        <p:spPr>
          <a:xfrm>
            <a:off x="6384174" y="0"/>
            <a:ext cx="5807825" cy="6858000"/>
          </a:xfrm>
          <a:prstGeom prst="rect">
            <a:avLst/>
          </a:prstGeom>
        </p:spPr>
        <p:txBody>
          <a:bodyPr/>
          <a:lstStyle>
            <a:lvl1pPr marL="0" indent="0" algn="ctr">
              <a:buNone/>
              <a:defRPr/>
            </a:lvl1pPr>
          </a:lstStyle>
          <a:p>
            <a:r>
              <a:rPr lang="en-US" dirty="0"/>
              <a:t>Click to add photo</a:t>
            </a:r>
          </a:p>
        </p:txBody>
      </p:sp>
      <p:sp>
        <p:nvSpPr>
          <p:cNvPr id="13" name="Footer Placeholder 3">
            <a:extLst>
              <a:ext uri="{FF2B5EF4-FFF2-40B4-BE49-F238E27FC236}">
                <a16:creationId xmlns:a16="http://schemas.microsoft.com/office/drawing/2014/main" id="{83CCEE28-12C2-4138-9214-420B5A5BCEC1}"/>
              </a:ext>
            </a:extLst>
          </p:cNvPr>
          <p:cNvSpPr>
            <a:spLocks noGrp="1"/>
          </p:cNvSpPr>
          <p:nvPr>
            <p:ph type="ftr" sz="quarter" idx="11"/>
          </p:nvPr>
        </p:nvSpPr>
        <p:spPr>
          <a:xfrm>
            <a:off x="2439762" y="6248018"/>
            <a:ext cx="7267426" cy="620868"/>
          </a:xfrm>
          <a:prstGeom prst="rect">
            <a:avLst/>
          </a:prstGeom>
          <a:solidFill>
            <a:schemeClr val="accent2">
              <a:alpha val="92000"/>
            </a:schemeClr>
          </a:solidFill>
        </p:spPr>
        <p:txBody>
          <a:bodyPr tIns="0"/>
          <a:lstStyle>
            <a:lvl1pPr>
              <a:defRPr>
                <a:solidFill>
                  <a:schemeClr val="bg1"/>
                </a:solidFill>
                <a:effectLst>
                  <a:outerShdw blurRad="38100" dist="38100" dir="2700000" algn="tl">
                    <a:srgbClr val="000000">
                      <a:alpha val="43137"/>
                    </a:srgbClr>
                  </a:outerShdw>
                </a:effectLst>
              </a:defRPr>
            </a:lvl1pPr>
          </a:lstStyle>
          <a:p>
            <a:r>
              <a:rPr lang="en-US" dirty="0"/>
              <a:t>Pitch deck</a:t>
            </a:r>
          </a:p>
        </p:txBody>
      </p:sp>
      <p:sp>
        <p:nvSpPr>
          <p:cNvPr id="27" name="Slide Number Placeholder 5">
            <a:extLst>
              <a:ext uri="{FF2B5EF4-FFF2-40B4-BE49-F238E27FC236}">
                <a16:creationId xmlns:a16="http://schemas.microsoft.com/office/drawing/2014/main" id="{347ECA7D-7D2B-475F-874D-51236135A6E9}"/>
              </a:ext>
            </a:extLst>
          </p:cNvPr>
          <p:cNvSpPr>
            <a:spLocks noGrp="1"/>
          </p:cNvSpPr>
          <p:nvPr>
            <p:ph type="sldNum" sz="quarter" idx="4"/>
          </p:nvPr>
        </p:nvSpPr>
        <p:spPr>
          <a:xfrm>
            <a:off x="9707188" y="6248018"/>
            <a:ext cx="2495699" cy="620866"/>
          </a:xfrm>
          <a:prstGeom prst="rect">
            <a:avLst/>
          </a:prstGeom>
          <a:solidFill>
            <a:schemeClr val="accent2">
              <a:alpha val="92000"/>
            </a:schemeClr>
          </a:solidFill>
        </p:spPr>
        <p:txBody>
          <a:bodyPr vert="horz" lIns="457200" tIns="0" rIns="91440" bIns="45720" rtlCol="0" anchor="ctr"/>
          <a:lstStyle>
            <a:lvl1pPr algn="ctr">
              <a:defRPr sz="1200" spc="100" baseline="0">
                <a:solidFill>
                  <a:schemeClr val="bg1"/>
                </a:solidFill>
                <a:effectLst>
                  <a:outerShdw blurRad="38100" dist="38100" dir="2700000" algn="tl">
                    <a:srgbClr val="000000">
                      <a:alpha val="43137"/>
                    </a:srgbClr>
                  </a:outerShdw>
                </a:effectLst>
              </a:defRPr>
            </a:lvl1pPr>
          </a:lstStyle>
          <a:p>
            <a:fld id="{EA87306C-81BA-4795-A5CA-9392456A8C1E}" type="slidenum">
              <a:rPr lang="en-US" smtClean="0"/>
              <a:pPr/>
              <a:t>‹#›</a:t>
            </a:fld>
            <a:endParaRPr lang="en-US" dirty="0"/>
          </a:p>
        </p:txBody>
      </p:sp>
    </p:spTree>
    <p:extLst>
      <p:ext uri="{BB962C8B-B14F-4D97-AF65-F5344CB8AC3E}">
        <p14:creationId xmlns:p14="http://schemas.microsoft.com/office/powerpoint/2010/main" val="16253278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7BE02389-643A-44A3-9E32-4459CAEAC35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spc="100" baseline="0">
                <a:solidFill>
                  <a:schemeClr val="bg2">
                    <a:lumMod val="50000"/>
                  </a:schemeClr>
                </a:solidFill>
              </a:defRPr>
            </a:lvl1pPr>
          </a:lstStyle>
          <a:p>
            <a:r>
              <a:rPr lang="en-US" dirty="0"/>
              <a:t>20XX</a:t>
            </a:r>
          </a:p>
        </p:txBody>
      </p:sp>
      <p:sp>
        <p:nvSpPr>
          <p:cNvPr id="5" name="Footer Placeholder 4">
            <a:extLst>
              <a:ext uri="{FF2B5EF4-FFF2-40B4-BE49-F238E27FC236}">
                <a16:creationId xmlns:a16="http://schemas.microsoft.com/office/drawing/2014/main" id="{1E3E221A-6F27-4890-B073-7BA27B8FB51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i="0" cap="all" spc="100" baseline="0">
                <a:solidFill>
                  <a:schemeClr val="bg2">
                    <a:lumMod val="50000"/>
                  </a:schemeClr>
                </a:solidFill>
                <a:latin typeface="+mj-lt"/>
              </a:defRPr>
            </a:lvl1pPr>
          </a:lstStyle>
          <a:p>
            <a:r>
              <a:rPr lang="en-US" dirty="0"/>
              <a:t>Pitch deck</a:t>
            </a:r>
          </a:p>
        </p:txBody>
      </p:sp>
      <p:sp>
        <p:nvSpPr>
          <p:cNvPr id="6" name="Slide Number Placeholder 5">
            <a:extLst>
              <a:ext uri="{FF2B5EF4-FFF2-40B4-BE49-F238E27FC236}">
                <a16:creationId xmlns:a16="http://schemas.microsoft.com/office/drawing/2014/main" id="{40B06CAC-A122-486F-81C6-4299D83E941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spc="100" baseline="0">
                <a:solidFill>
                  <a:schemeClr val="bg2">
                    <a:lumMod val="50000"/>
                  </a:schemeClr>
                </a:solidFill>
              </a:defRPr>
            </a:lvl1pPr>
          </a:lstStyle>
          <a:p>
            <a:fld id="{EA87306C-81BA-4795-A5CA-9392456A8C1E}" type="slidenum">
              <a:rPr lang="en-US" smtClean="0"/>
              <a:pPr/>
              <a:t>‹#›</a:t>
            </a:fld>
            <a:endParaRPr lang="en-US" dirty="0"/>
          </a:p>
        </p:txBody>
      </p:sp>
    </p:spTree>
    <p:extLst>
      <p:ext uri="{BB962C8B-B14F-4D97-AF65-F5344CB8AC3E}">
        <p14:creationId xmlns:p14="http://schemas.microsoft.com/office/powerpoint/2010/main" val="42301138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0.jp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1.jpe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2.jp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chart" Target="../charts/chart1.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7.xml"/><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8.xml"/><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20.xm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6.gi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7.jpg"/><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svg"/><Relationship Id="rId7" Type="http://schemas.openxmlformats.org/officeDocument/2006/relationships/image" Target="../media/image13.svg"/><Relationship Id="rId2" Type="http://schemas.openxmlformats.org/officeDocument/2006/relationships/image" Target="../media/image8.png"/><Relationship Id="rId1" Type="http://schemas.openxmlformats.org/officeDocument/2006/relationships/slideLayout" Target="../slideLayouts/slideLayout5.xml"/><Relationship Id="rId6" Type="http://schemas.openxmlformats.org/officeDocument/2006/relationships/image" Target="../media/image12.png"/><Relationship Id="rId5" Type="http://schemas.openxmlformats.org/officeDocument/2006/relationships/image" Target="../media/image11.svg"/><Relationship Id="rId10" Type="http://schemas.openxmlformats.org/officeDocument/2006/relationships/image" Target="../media/image5.png"/><Relationship Id="rId4" Type="http://schemas.openxmlformats.org/officeDocument/2006/relationships/image" Target="../media/image10.png"/><Relationship Id="rId9" Type="http://schemas.openxmlformats.org/officeDocument/2006/relationships/image" Target="../media/image15.svg"/></Relationships>
</file>

<file path=ppt/slides/_rels/slide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8.jpe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9.jpe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2A7E6CAB-B5FF-46B8-964A-7A01020AAB15}"/>
              </a:ext>
            </a:extLst>
          </p:cNvPr>
          <p:cNvPicPr>
            <a:picLocks noGrp="1" noChangeAspect="1"/>
          </p:cNvPicPr>
          <p:nvPr>
            <p:ph type="pic" sz="quarter" idx="10"/>
          </p:nvPr>
        </p:nvPicPr>
        <p:blipFill rotWithShape="1">
          <a:blip r:embed="rId2"/>
          <a:srcRect l="4170" r="4885"/>
          <a:stretch/>
        </p:blipFill>
        <p:spPr>
          <a:xfrm>
            <a:off x="-157545" y="-74951"/>
            <a:ext cx="12349545" cy="6936396"/>
          </a:xfrm>
        </p:spPr>
      </p:pic>
      <p:sp>
        <p:nvSpPr>
          <p:cNvPr id="7" name="Title 6">
            <a:extLst>
              <a:ext uri="{FF2B5EF4-FFF2-40B4-BE49-F238E27FC236}">
                <a16:creationId xmlns:a16="http://schemas.microsoft.com/office/drawing/2014/main" id="{CF45A9EB-00FC-4DE7-8041-09649EF9B9B6}"/>
              </a:ext>
            </a:extLst>
          </p:cNvPr>
          <p:cNvSpPr>
            <a:spLocks noGrp="1"/>
          </p:cNvSpPr>
          <p:nvPr>
            <p:ph type="title"/>
          </p:nvPr>
        </p:nvSpPr>
        <p:spPr>
          <a:xfrm>
            <a:off x="-157545" y="2442052"/>
            <a:ext cx="12349545" cy="1425257"/>
          </a:xfrm>
        </p:spPr>
        <p:txBody>
          <a:bodyPr/>
          <a:lstStyle/>
          <a:p>
            <a:r>
              <a:rPr lang="en-US" noProof="0" dirty="0">
                <a:solidFill>
                  <a:schemeClr val="accent2">
                    <a:lumMod val="20000"/>
                    <a:lumOff val="80000"/>
                  </a:schemeClr>
                </a:solidFill>
              </a:rPr>
              <a:t>Pitch deck</a:t>
            </a:r>
            <a:endParaRPr lang="en-US" dirty="0">
              <a:solidFill>
                <a:schemeClr val="accent2">
                  <a:lumMod val="20000"/>
                  <a:lumOff val="80000"/>
                </a:schemeClr>
              </a:solidFill>
            </a:endParaRPr>
          </a:p>
        </p:txBody>
      </p:sp>
      <p:sp>
        <p:nvSpPr>
          <p:cNvPr id="14" name="Text Placeholder 13">
            <a:extLst>
              <a:ext uri="{FF2B5EF4-FFF2-40B4-BE49-F238E27FC236}">
                <a16:creationId xmlns:a16="http://schemas.microsoft.com/office/drawing/2014/main" id="{ECE1E739-E339-4FB6-A10E-22AB1A0D782B}"/>
              </a:ext>
            </a:extLst>
          </p:cNvPr>
          <p:cNvSpPr>
            <a:spLocks noGrp="1"/>
          </p:cNvSpPr>
          <p:nvPr>
            <p:ph type="body" sz="quarter" idx="12"/>
          </p:nvPr>
        </p:nvSpPr>
        <p:spPr>
          <a:xfrm>
            <a:off x="-157545" y="3860052"/>
            <a:ext cx="12349545" cy="1036320"/>
          </a:xfrm>
        </p:spPr>
        <p:txBody>
          <a:bodyPr/>
          <a:lstStyle/>
          <a:p>
            <a:r>
              <a:rPr lang="en-US" dirty="0"/>
              <a:t>DBC Investments Sample Pitch​​</a:t>
            </a:r>
          </a:p>
        </p:txBody>
      </p:sp>
      <p:sp>
        <p:nvSpPr>
          <p:cNvPr id="25" name="Rectangle 24">
            <a:extLst>
              <a:ext uri="{FF2B5EF4-FFF2-40B4-BE49-F238E27FC236}">
                <a16:creationId xmlns:a16="http://schemas.microsoft.com/office/drawing/2014/main" id="{995DD68C-FEB8-4CF6-883B-1CA9912E417D}"/>
              </a:ext>
              <a:ext uri="{C183D7F6-B498-43B3-948B-1728B52AA6E4}">
                <adec:decorative xmlns:adec="http://schemas.microsoft.com/office/drawing/2017/decorative" val="1"/>
              </a:ext>
            </a:extLst>
          </p:cNvPr>
          <p:cNvSpPr/>
          <p:nvPr/>
        </p:nvSpPr>
        <p:spPr>
          <a:xfrm>
            <a:off x="3192779" y="2497217"/>
            <a:ext cx="5806440" cy="1242933"/>
          </a:xfrm>
          <a:prstGeom prst="rect">
            <a:avLst/>
          </a:prstGeom>
          <a:noFill/>
          <a:ln w="38100">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5">
                  <a:lumMod val="60000"/>
                  <a:lumOff val="40000"/>
                </a:schemeClr>
              </a:solidFill>
            </a:endParaRPr>
          </a:p>
        </p:txBody>
      </p:sp>
    </p:spTree>
    <p:extLst>
      <p:ext uri="{BB962C8B-B14F-4D97-AF65-F5344CB8AC3E}">
        <p14:creationId xmlns:p14="http://schemas.microsoft.com/office/powerpoint/2010/main" val="25832755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Title 41">
            <a:extLst>
              <a:ext uri="{FF2B5EF4-FFF2-40B4-BE49-F238E27FC236}">
                <a16:creationId xmlns:a16="http://schemas.microsoft.com/office/drawing/2014/main" id="{2BE5B953-EF9F-4041-99DD-A612D068CA20}"/>
              </a:ext>
            </a:extLst>
          </p:cNvPr>
          <p:cNvSpPr>
            <a:spLocks noGrp="1"/>
          </p:cNvSpPr>
          <p:nvPr>
            <p:ph type="title"/>
          </p:nvPr>
        </p:nvSpPr>
        <p:spPr>
          <a:xfrm>
            <a:off x="3233057" y="698523"/>
            <a:ext cx="5715000" cy="469089"/>
          </a:xfrm>
        </p:spPr>
        <p:txBody>
          <a:bodyPr/>
          <a:lstStyle/>
          <a:p>
            <a:r>
              <a:rPr lang="en-US" noProof="0" dirty="0"/>
              <a:t>Market comparison</a:t>
            </a:r>
            <a:endParaRPr lang="en-US" dirty="0"/>
          </a:p>
        </p:txBody>
      </p:sp>
      <p:sp>
        <p:nvSpPr>
          <p:cNvPr id="39" name="Text Placeholder 38">
            <a:extLst>
              <a:ext uri="{FF2B5EF4-FFF2-40B4-BE49-F238E27FC236}">
                <a16:creationId xmlns:a16="http://schemas.microsoft.com/office/drawing/2014/main" id="{527B65DB-B329-4F74-8E21-BB9F010D9221}"/>
              </a:ext>
            </a:extLst>
          </p:cNvPr>
          <p:cNvSpPr>
            <a:spLocks noGrp="1"/>
          </p:cNvSpPr>
          <p:nvPr>
            <p:ph type="body" sz="quarter" idx="16"/>
          </p:nvPr>
        </p:nvSpPr>
        <p:spPr>
          <a:xfrm>
            <a:off x="1543050" y="1853427"/>
            <a:ext cx="1511045" cy="863490"/>
          </a:xfrm>
        </p:spPr>
        <p:txBody>
          <a:bodyPr/>
          <a:lstStyle/>
          <a:p>
            <a:r>
              <a:rPr lang="en-US" dirty="0"/>
              <a:t>$500M</a:t>
            </a:r>
          </a:p>
        </p:txBody>
      </p:sp>
      <p:sp>
        <p:nvSpPr>
          <p:cNvPr id="37" name="Text Placeholder 36">
            <a:extLst>
              <a:ext uri="{FF2B5EF4-FFF2-40B4-BE49-F238E27FC236}">
                <a16:creationId xmlns:a16="http://schemas.microsoft.com/office/drawing/2014/main" id="{71CDE1A5-3814-4B55-93C4-8A6EA3982E73}"/>
              </a:ext>
            </a:extLst>
          </p:cNvPr>
          <p:cNvSpPr>
            <a:spLocks noGrp="1"/>
          </p:cNvSpPr>
          <p:nvPr>
            <p:ph type="body" sz="quarter" idx="12"/>
          </p:nvPr>
        </p:nvSpPr>
        <p:spPr>
          <a:xfrm>
            <a:off x="838200" y="2883704"/>
            <a:ext cx="2939143" cy="469089"/>
          </a:xfrm>
        </p:spPr>
        <p:txBody>
          <a:bodyPr/>
          <a:lstStyle/>
          <a:p>
            <a:r>
              <a:rPr lang="en-ZA" dirty="0"/>
              <a:t>Opportunity to build</a:t>
            </a:r>
            <a:endParaRPr lang="en-US" dirty="0"/>
          </a:p>
        </p:txBody>
      </p:sp>
      <p:sp>
        <p:nvSpPr>
          <p:cNvPr id="54" name="Text Placeholder 53">
            <a:extLst>
              <a:ext uri="{FF2B5EF4-FFF2-40B4-BE49-F238E27FC236}">
                <a16:creationId xmlns:a16="http://schemas.microsoft.com/office/drawing/2014/main" id="{D3FA2EF4-DF81-4FEC-82B7-E032CFC41EB6}"/>
              </a:ext>
            </a:extLst>
          </p:cNvPr>
          <p:cNvSpPr>
            <a:spLocks noGrp="1"/>
          </p:cNvSpPr>
          <p:nvPr>
            <p:ph type="body" sz="quarter" idx="17"/>
          </p:nvPr>
        </p:nvSpPr>
        <p:spPr>
          <a:xfrm>
            <a:off x="838200" y="3253816"/>
            <a:ext cx="2939143" cy="469089"/>
          </a:xfrm>
        </p:spPr>
        <p:txBody>
          <a:bodyPr/>
          <a:lstStyle/>
          <a:p>
            <a:r>
              <a:rPr lang="en-ZA" dirty="0"/>
              <a:t>Addressable market</a:t>
            </a:r>
            <a:r>
              <a:rPr lang="en-US" dirty="0"/>
              <a:t>​</a:t>
            </a:r>
          </a:p>
        </p:txBody>
      </p:sp>
      <p:sp>
        <p:nvSpPr>
          <p:cNvPr id="90" name="Text Placeholder 89">
            <a:extLst>
              <a:ext uri="{FF2B5EF4-FFF2-40B4-BE49-F238E27FC236}">
                <a16:creationId xmlns:a16="http://schemas.microsoft.com/office/drawing/2014/main" id="{F6CA8238-A816-473B-A76E-0EF3D09360C6}"/>
              </a:ext>
            </a:extLst>
          </p:cNvPr>
          <p:cNvSpPr>
            <a:spLocks noGrp="1"/>
          </p:cNvSpPr>
          <p:nvPr>
            <p:ph type="body" sz="quarter" idx="19"/>
          </p:nvPr>
        </p:nvSpPr>
        <p:spPr>
          <a:xfrm>
            <a:off x="5331618" y="1853426"/>
            <a:ext cx="1511045" cy="863491"/>
          </a:xfrm>
        </p:spPr>
        <p:txBody>
          <a:bodyPr/>
          <a:lstStyle/>
          <a:p>
            <a:r>
              <a:rPr lang="en-US" dirty="0"/>
              <a:t>$500M</a:t>
            </a:r>
          </a:p>
        </p:txBody>
      </p:sp>
      <p:sp>
        <p:nvSpPr>
          <p:cNvPr id="89" name="Text Placeholder 88">
            <a:extLst>
              <a:ext uri="{FF2B5EF4-FFF2-40B4-BE49-F238E27FC236}">
                <a16:creationId xmlns:a16="http://schemas.microsoft.com/office/drawing/2014/main" id="{E5A46631-16AA-4D6B-9733-48F9BFBDE600}"/>
              </a:ext>
            </a:extLst>
          </p:cNvPr>
          <p:cNvSpPr>
            <a:spLocks noGrp="1"/>
          </p:cNvSpPr>
          <p:nvPr>
            <p:ph type="body" sz="quarter" idx="18"/>
          </p:nvPr>
        </p:nvSpPr>
        <p:spPr>
          <a:xfrm>
            <a:off x="4626428" y="2883704"/>
            <a:ext cx="2939143" cy="469089"/>
          </a:xfrm>
        </p:spPr>
        <p:txBody>
          <a:bodyPr/>
          <a:lstStyle/>
          <a:p>
            <a:r>
              <a:rPr lang="en-ZA" dirty="0"/>
              <a:t>Freedom to invent</a:t>
            </a:r>
            <a:endParaRPr lang="en-US" dirty="0"/>
          </a:p>
        </p:txBody>
      </p:sp>
      <p:sp>
        <p:nvSpPr>
          <p:cNvPr id="125" name="Text Placeholder 124">
            <a:extLst>
              <a:ext uri="{FF2B5EF4-FFF2-40B4-BE49-F238E27FC236}">
                <a16:creationId xmlns:a16="http://schemas.microsoft.com/office/drawing/2014/main" id="{100BF894-75A1-44C5-868C-04E7E1B4480C}"/>
              </a:ext>
            </a:extLst>
          </p:cNvPr>
          <p:cNvSpPr>
            <a:spLocks noGrp="1"/>
          </p:cNvSpPr>
          <p:nvPr>
            <p:ph type="body" sz="quarter" idx="20"/>
          </p:nvPr>
        </p:nvSpPr>
        <p:spPr>
          <a:xfrm>
            <a:off x="4626428" y="3253816"/>
            <a:ext cx="2939143" cy="469089"/>
          </a:xfrm>
        </p:spPr>
        <p:txBody>
          <a:bodyPr/>
          <a:lstStyle/>
          <a:p>
            <a:r>
              <a:rPr lang="en-US" dirty="0"/>
              <a:t>Serviceable market​</a:t>
            </a:r>
          </a:p>
        </p:txBody>
      </p:sp>
      <p:sp>
        <p:nvSpPr>
          <p:cNvPr id="93" name="Text Placeholder 92">
            <a:extLst>
              <a:ext uri="{FF2B5EF4-FFF2-40B4-BE49-F238E27FC236}">
                <a16:creationId xmlns:a16="http://schemas.microsoft.com/office/drawing/2014/main" id="{69309BE5-1D43-41CC-AF4E-0764CB38AFC7}"/>
              </a:ext>
            </a:extLst>
          </p:cNvPr>
          <p:cNvSpPr>
            <a:spLocks noGrp="1"/>
          </p:cNvSpPr>
          <p:nvPr>
            <p:ph type="body" sz="quarter" idx="22"/>
          </p:nvPr>
        </p:nvSpPr>
        <p:spPr>
          <a:xfrm>
            <a:off x="9182014" y="1853427"/>
            <a:ext cx="1390736" cy="863492"/>
          </a:xfrm>
        </p:spPr>
        <p:txBody>
          <a:bodyPr/>
          <a:lstStyle/>
          <a:p>
            <a:r>
              <a:rPr lang="en-US" dirty="0"/>
              <a:t>$2.5M</a:t>
            </a:r>
          </a:p>
        </p:txBody>
      </p:sp>
      <p:sp>
        <p:nvSpPr>
          <p:cNvPr id="111" name="Text Placeholder 110">
            <a:extLst>
              <a:ext uri="{FF2B5EF4-FFF2-40B4-BE49-F238E27FC236}">
                <a16:creationId xmlns:a16="http://schemas.microsoft.com/office/drawing/2014/main" id="{E1D1694F-C738-4BCD-9E96-EE9975000D4C}"/>
              </a:ext>
            </a:extLst>
          </p:cNvPr>
          <p:cNvSpPr>
            <a:spLocks noGrp="1"/>
          </p:cNvSpPr>
          <p:nvPr>
            <p:ph type="body" sz="quarter" idx="21"/>
          </p:nvPr>
        </p:nvSpPr>
        <p:spPr>
          <a:xfrm>
            <a:off x="8414657" y="2883704"/>
            <a:ext cx="2939143" cy="469089"/>
          </a:xfrm>
        </p:spPr>
        <p:txBody>
          <a:bodyPr/>
          <a:lstStyle/>
          <a:p>
            <a:r>
              <a:rPr lang="en-ZA" dirty="0"/>
              <a:t>Few competitors</a:t>
            </a:r>
            <a:endParaRPr lang="en-US" dirty="0"/>
          </a:p>
        </p:txBody>
      </p:sp>
      <p:sp>
        <p:nvSpPr>
          <p:cNvPr id="126" name="Text Placeholder 125">
            <a:extLst>
              <a:ext uri="{FF2B5EF4-FFF2-40B4-BE49-F238E27FC236}">
                <a16:creationId xmlns:a16="http://schemas.microsoft.com/office/drawing/2014/main" id="{7E940100-DD26-429A-A83D-A44DA41E65D5}"/>
              </a:ext>
            </a:extLst>
          </p:cNvPr>
          <p:cNvSpPr>
            <a:spLocks noGrp="1"/>
          </p:cNvSpPr>
          <p:nvPr>
            <p:ph type="body" sz="quarter" idx="23"/>
          </p:nvPr>
        </p:nvSpPr>
        <p:spPr>
          <a:xfrm>
            <a:off x="8414657" y="3253816"/>
            <a:ext cx="2939143" cy="469089"/>
          </a:xfrm>
        </p:spPr>
        <p:txBody>
          <a:bodyPr/>
          <a:lstStyle/>
          <a:p>
            <a:r>
              <a:rPr lang="en-ZA" dirty="0"/>
              <a:t>Obtainable market</a:t>
            </a:r>
            <a:r>
              <a:rPr lang="en-US" dirty="0"/>
              <a:t>​</a:t>
            </a:r>
          </a:p>
        </p:txBody>
      </p:sp>
      <p:pic>
        <p:nvPicPr>
          <p:cNvPr id="23" name="Picture Placeholder 22">
            <a:extLst>
              <a:ext uri="{FF2B5EF4-FFF2-40B4-BE49-F238E27FC236}">
                <a16:creationId xmlns:a16="http://schemas.microsoft.com/office/drawing/2014/main" id="{2C4E5530-CABD-4A85-83DA-8368360A3E1C}"/>
              </a:ext>
            </a:extLst>
          </p:cNvPr>
          <p:cNvPicPr>
            <a:picLocks noGrp="1" noChangeAspect="1"/>
          </p:cNvPicPr>
          <p:nvPr>
            <p:ph type="pic" sz="quarter" idx="14"/>
          </p:nvPr>
        </p:nvPicPr>
        <p:blipFill>
          <a:blip r:embed="rId2"/>
          <a:srcRect/>
          <a:stretch/>
        </p:blipFill>
        <p:spPr>
          <a:xfrm>
            <a:off x="0" y="3860800"/>
            <a:ext cx="12192000" cy="2997199"/>
          </a:xfrm>
        </p:spPr>
      </p:pic>
      <p:sp>
        <p:nvSpPr>
          <p:cNvPr id="14" name="Date Placeholder 13">
            <a:extLst>
              <a:ext uri="{FF2B5EF4-FFF2-40B4-BE49-F238E27FC236}">
                <a16:creationId xmlns:a16="http://schemas.microsoft.com/office/drawing/2014/main" id="{4FDD6906-1C24-4943-96AE-3D921C54A365}"/>
              </a:ext>
            </a:extLst>
          </p:cNvPr>
          <p:cNvSpPr>
            <a:spLocks noGrp="1"/>
          </p:cNvSpPr>
          <p:nvPr>
            <p:ph type="dt" sz="half" idx="2"/>
          </p:nvPr>
        </p:nvSpPr>
        <p:spPr>
          <a:xfrm>
            <a:off x="838200" y="6356350"/>
            <a:ext cx="2743200" cy="365125"/>
          </a:xfrm>
        </p:spPr>
        <p:txBody>
          <a:bodyPr/>
          <a:lstStyle/>
          <a:p>
            <a:r>
              <a:rPr lang="en-US" dirty="0"/>
              <a:t>2022</a:t>
            </a:r>
          </a:p>
        </p:txBody>
      </p:sp>
      <p:sp>
        <p:nvSpPr>
          <p:cNvPr id="15" name="Footer Placeholder 14">
            <a:extLst>
              <a:ext uri="{FF2B5EF4-FFF2-40B4-BE49-F238E27FC236}">
                <a16:creationId xmlns:a16="http://schemas.microsoft.com/office/drawing/2014/main" id="{7E994A2C-DB38-4747-8F1D-41BA60924831}"/>
              </a:ext>
            </a:extLst>
          </p:cNvPr>
          <p:cNvSpPr>
            <a:spLocks noGrp="1"/>
          </p:cNvSpPr>
          <p:nvPr>
            <p:ph type="ftr" sz="quarter" idx="3"/>
          </p:nvPr>
        </p:nvSpPr>
        <p:spPr>
          <a:xfrm>
            <a:off x="4038600" y="6356350"/>
            <a:ext cx="4114800" cy="365125"/>
          </a:xfrm>
        </p:spPr>
        <p:txBody>
          <a:bodyPr/>
          <a:lstStyle/>
          <a:p>
            <a:r>
              <a:rPr lang="en-US" dirty="0"/>
              <a:t>Pitch deck</a:t>
            </a:r>
          </a:p>
        </p:txBody>
      </p:sp>
      <p:sp>
        <p:nvSpPr>
          <p:cNvPr id="16" name="Slide Number Placeholder 15">
            <a:extLst>
              <a:ext uri="{FF2B5EF4-FFF2-40B4-BE49-F238E27FC236}">
                <a16:creationId xmlns:a16="http://schemas.microsoft.com/office/drawing/2014/main" id="{B4B869B9-27B2-49B6-8155-82C866DB1AD1}"/>
              </a:ext>
            </a:extLst>
          </p:cNvPr>
          <p:cNvSpPr>
            <a:spLocks noGrp="1"/>
          </p:cNvSpPr>
          <p:nvPr>
            <p:ph type="sldNum" sz="quarter" idx="4"/>
          </p:nvPr>
        </p:nvSpPr>
        <p:spPr>
          <a:xfrm>
            <a:off x="8610600" y="6356350"/>
            <a:ext cx="2743200" cy="365125"/>
          </a:xfrm>
        </p:spPr>
        <p:txBody>
          <a:bodyPr/>
          <a:lstStyle/>
          <a:p>
            <a:fld id="{EA87306C-81BA-4795-A5CA-9392456A8C1E}" type="slidenum">
              <a:rPr lang="en-US" smtClean="0"/>
              <a:pPr/>
              <a:t>10</a:t>
            </a:fld>
            <a:endParaRPr lang="en-US" dirty="0"/>
          </a:p>
        </p:txBody>
      </p:sp>
      <p:pic>
        <p:nvPicPr>
          <p:cNvPr id="2" name="Picture 1" descr="Logo&#10;&#10;Description automatically generated">
            <a:extLst>
              <a:ext uri="{FF2B5EF4-FFF2-40B4-BE49-F238E27FC236}">
                <a16:creationId xmlns:a16="http://schemas.microsoft.com/office/drawing/2014/main" id="{F56B7218-4000-7710-1BDE-F0B1F5F174DC}"/>
              </a:ext>
            </a:extLst>
          </p:cNvPr>
          <p:cNvPicPr>
            <a:picLocks noChangeAspect="1"/>
          </p:cNvPicPr>
          <p:nvPr/>
        </p:nvPicPr>
        <p:blipFill>
          <a:blip r:embed="rId3"/>
          <a:stretch>
            <a:fillRect/>
          </a:stretch>
        </p:blipFill>
        <p:spPr>
          <a:xfrm>
            <a:off x="265982" y="323850"/>
            <a:ext cx="1638762" cy="1384754"/>
          </a:xfrm>
          <a:prstGeom prst="rect">
            <a:avLst/>
          </a:prstGeom>
        </p:spPr>
      </p:pic>
    </p:spTree>
    <p:extLst>
      <p:ext uri="{BB962C8B-B14F-4D97-AF65-F5344CB8AC3E}">
        <p14:creationId xmlns:p14="http://schemas.microsoft.com/office/powerpoint/2010/main" val="7901090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25">
            <a:extLst>
              <a:ext uri="{FF2B5EF4-FFF2-40B4-BE49-F238E27FC236}">
                <a16:creationId xmlns:a16="http://schemas.microsoft.com/office/drawing/2014/main" id="{1D9B171E-A37E-4DB5-A2AC-F8C4778DB6C6}"/>
              </a:ext>
            </a:extLst>
          </p:cNvPr>
          <p:cNvSpPr>
            <a:spLocks noGrp="1"/>
          </p:cNvSpPr>
          <p:nvPr>
            <p:ph type="title"/>
          </p:nvPr>
        </p:nvSpPr>
        <p:spPr>
          <a:xfrm>
            <a:off x="809568" y="2450440"/>
            <a:ext cx="4143432" cy="548711"/>
          </a:xfrm>
        </p:spPr>
        <p:txBody>
          <a:bodyPr/>
          <a:lstStyle/>
          <a:p>
            <a:r>
              <a:rPr lang="en-US" noProof="0" dirty="0"/>
              <a:t>Our competition</a:t>
            </a:r>
            <a:endParaRPr lang="en-US" dirty="0"/>
          </a:p>
        </p:txBody>
      </p:sp>
      <p:pic>
        <p:nvPicPr>
          <p:cNvPr id="60" name="Picture Placeholder 59">
            <a:extLst>
              <a:ext uri="{FF2B5EF4-FFF2-40B4-BE49-F238E27FC236}">
                <a16:creationId xmlns:a16="http://schemas.microsoft.com/office/drawing/2014/main" id="{203BE455-3949-41E3-AD2E-8F6C87C38369}"/>
              </a:ext>
            </a:extLst>
          </p:cNvPr>
          <p:cNvPicPr>
            <a:picLocks noGrp="1" noChangeAspect="1"/>
          </p:cNvPicPr>
          <p:nvPr>
            <p:ph type="pic" sz="quarter" idx="10"/>
          </p:nvPr>
        </p:nvPicPr>
        <p:blipFill rotWithShape="1">
          <a:blip r:embed="rId2"/>
          <a:srcRect b="21508"/>
          <a:stretch/>
        </p:blipFill>
        <p:spPr>
          <a:xfrm>
            <a:off x="5397501" y="0"/>
            <a:ext cx="6793474" cy="2999152"/>
          </a:xfrm>
        </p:spPr>
      </p:pic>
      <p:sp>
        <p:nvSpPr>
          <p:cNvPr id="5" name="Text Placeholder 4">
            <a:extLst>
              <a:ext uri="{FF2B5EF4-FFF2-40B4-BE49-F238E27FC236}">
                <a16:creationId xmlns:a16="http://schemas.microsoft.com/office/drawing/2014/main" id="{7A5259B6-9592-490D-9692-23A6DD900E14}"/>
              </a:ext>
            </a:extLst>
          </p:cNvPr>
          <p:cNvSpPr>
            <a:spLocks noGrp="1"/>
          </p:cNvSpPr>
          <p:nvPr>
            <p:ph type="body" sz="quarter" idx="16"/>
          </p:nvPr>
        </p:nvSpPr>
        <p:spPr>
          <a:xfrm>
            <a:off x="819728" y="3365446"/>
            <a:ext cx="4953000" cy="426393"/>
          </a:xfrm>
        </p:spPr>
        <p:txBody>
          <a:bodyPr/>
          <a:lstStyle/>
          <a:p>
            <a:r>
              <a:rPr lang="en-US" dirty="0"/>
              <a:t>BUSINESS PRO</a:t>
            </a:r>
          </a:p>
        </p:txBody>
      </p:sp>
      <p:sp>
        <p:nvSpPr>
          <p:cNvPr id="3" name="Text Placeholder 2">
            <a:extLst>
              <a:ext uri="{FF2B5EF4-FFF2-40B4-BE49-F238E27FC236}">
                <a16:creationId xmlns:a16="http://schemas.microsoft.com/office/drawing/2014/main" id="{2640E91D-18E5-4731-B64D-89FA6D338F8D}"/>
              </a:ext>
            </a:extLst>
          </p:cNvPr>
          <p:cNvSpPr>
            <a:spLocks noGrp="1"/>
          </p:cNvSpPr>
          <p:nvPr>
            <p:ph type="body" sz="quarter" idx="12"/>
          </p:nvPr>
        </p:nvSpPr>
        <p:spPr>
          <a:xfrm>
            <a:off x="819728" y="3744950"/>
            <a:ext cx="4953000" cy="2046251"/>
          </a:xfrm>
        </p:spPr>
        <p:txBody>
          <a:bodyPr/>
          <a:lstStyle/>
          <a:p>
            <a:r>
              <a:rPr lang="en-ZA" dirty="0"/>
              <a:t>Our services are provided by industry experts, getting it right the first time and often far below that of other U.S. companies on the market</a:t>
            </a:r>
            <a:r>
              <a:rPr lang="en-US" dirty="0"/>
              <a:t>​</a:t>
            </a:r>
          </a:p>
          <a:p>
            <a:endParaRPr lang="en-US" dirty="0"/>
          </a:p>
          <a:p>
            <a:r>
              <a:rPr lang="en-ZA" dirty="0"/>
              <a:t>Our professional communications provide our clients with exceptional results and a credible appearance that elevates their strategic initiative over competitive alternatives</a:t>
            </a:r>
            <a:endParaRPr lang="en-US" dirty="0"/>
          </a:p>
        </p:txBody>
      </p:sp>
      <p:sp>
        <p:nvSpPr>
          <p:cNvPr id="7" name="Text Placeholder 6">
            <a:extLst>
              <a:ext uri="{FF2B5EF4-FFF2-40B4-BE49-F238E27FC236}">
                <a16:creationId xmlns:a16="http://schemas.microsoft.com/office/drawing/2014/main" id="{0507607F-9E24-4250-8615-A5CB61BA54C6}"/>
              </a:ext>
            </a:extLst>
          </p:cNvPr>
          <p:cNvSpPr>
            <a:spLocks noGrp="1"/>
          </p:cNvSpPr>
          <p:nvPr>
            <p:ph type="body" sz="quarter" idx="18"/>
          </p:nvPr>
        </p:nvSpPr>
        <p:spPr>
          <a:xfrm>
            <a:off x="6400800" y="3365446"/>
            <a:ext cx="4953000" cy="426393"/>
          </a:xfrm>
        </p:spPr>
        <p:txBody>
          <a:bodyPr/>
          <a:lstStyle/>
          <a:p>
            <a:r>
              <a:rPr lang="en-US" dirty="0"/>
              <a:t>Competitors</a:t>
            </a:r>
          </a:p>
        </p:txBody>
      </p:sp>
      <p:sp>
        <p:nvSpPr>
          <p:cNvPr id="6" name="Text Placeholder 5">
            <a:extLst>
              <a:ext uri="{FF2B5EF4-FFF2-40B4-BE49-F238E27FC236}">
                <a16:creationId xmlns:a16="http://schemas.microsoft.com/office/drawing/2014/main" id="{653FA3EF-7124-4E69-8D7C-68B2154F6E6F}"/>
              </a:ext>
            </a:extLst>
          </p:cNvPr>
          <p:cNvSpPr>
            <a:spLocks noGrp="1"/>
          </p:cNvSpPr>
          <p:nvPr>
            <p:ph type="body" sz="quarter" idx="17"/>
          </p:nvPr>
        </p:nvSpPr>
        <p:spPr>
          <a:xfrm>
            <a:off x="6400800" y="3744950"/>
            <a:ext cx="4953000" cy="2046251"/>
          </a:xfrm>
        </p:spPr>
        <p:txBody>
          <a:bodyPr/>
          <a:lstStyle/>
          <a:p>
            <a:r>
              <a:rPr lang="en-US" dirty="0"/>
              <a:t>A &amp; B – Fiver &amp; Online Resources</a:t>
            </a:r>
            <a:br>
              <a:rPr lang="en-US" dirty="0"/>
            </a:br>
            <a:r>
              <a:rPr lang="en-ZA" dirty="0"/>
              <a:t>Product is inexpensive</a:t>
            </a:r>
            <a:r>
              <a:rPr lang="en-US" dirty="0"/>
              <a:t>, but often unusable</a:t>
            </a:r>
          </a:p>
          <a:p>
            <a:endParaRPr lang="en-US" dirty="0"/>
          </a:p>
          <a:p>
            <a:r>
              <a:rPr lang="en-ZA" dirty="0"/>
              <a:t>C &amp; D - Freelance Businesses</a:t>
            </a:r>
            <a:r>
              <a:rPr lang="en-US" dirty="0"/>
              <a:t>​</a:t>
            </a:r>
            <a:br>
              <a:rPr lang="en-US" dirty="0"/>
            </a:br>
            <a:r>
              <a:rPr lang="en-ZA" dirty="0"/>
              <a:t>Few possess the business skills necessary to compete across the spectrum </a:t>
            </a:r>
            <a:r>
              <a:rPr lang="en-US" dirty="0"/>
              <a:t>​of Business Pro</a:t>
            </a:r>
          </a:p>
          <a:p>
            <a:endParaRPr lang="en-US" dirty="0"/>
          </a:p>
          <a:p>
            <a:r>
              <a:rPr lang="en-US" dirty="0"/>
              <a:t>E - Boutique Consulting Firms</a:t>
            </a:r>
            <a:br>
              <a:rPr lang="en-US" dirty="0"/>
            </a:br>
            <a:r>
              <a:rPr lang="en-ZA" dirty="0"/>
              <a:t>Services are often not affordable and require contract commitments</a:t>
            </a:r>
            <a:endParaRPr lang="en-US" dirty="0"/>
          </a:p>
        </p:txBody>
      </p:sp>
      <p:sp>
        <p:nvSpPr>
          <p:cNvPr id="34" name="Date Placeholder 33">
            <a:extLst>
              <a:ext uri="{FF2B5EF4-FFF2-40B4-BE49-F238E27FC236}">
                <a16:creationId xmlns:a16="http://schemas.microsoft.com/office/drawing/2014/main" id="{CE5FA933-8959-4B54-AC99-11D1045822E8}"/>
              </a:ext>
            </a:extLst>
          </p:cNvPr>
          <p:cNvSpPr>
            <a:spLocks noGrp="1"/>
          </p:cNvSpPr>
          <p:nvPr>
            <p:ph type="dt" sz="half" idx="2"/>
          </p:nvPr>
        </p:nvSpPr>
        <p:spPr>
          <a:xfrm>
            <a:off x="838200" y="6356350"/>
            <a:ext cx="2743200" cy="365125"/>
          </a:xfrm>
        </p:spPr>
        <p:txBody>
          <a:bodyPr/>
          <a:lstStyle/>
          <a:p>
            <a:r>
              <a:rPr lang="en-US" dirty="0"/>
              <a:t>20XX</a:t>
            </a:r>
          </a:p>
        </p:txBody>
      </p:sp>
      <p:sp>
        <p:nvSpPr>
          <p:cNvPr id="35" name="Footer Placeholder 34">
            <a:extLst>
              <a:ext uri="{FF2B5EF4-FFF2-40B4-BE49-F238E27FC236}">
                <a16:creationId xmlns:a16="http://schemas.microsoft.com/office/drawing/2014/main" id="{359ECB67-53CE-46F0-8F4C-CF75ABD549B6}"/>
              </a:ext>
            </a:extLst>
          </p:cNvPr>
          <p:cNvSpPr>
            <a:spLocks noGrp="1"/>
          </p:cNvSpPr>
          <p:nvPr>
            <p:ph type="ftr" sz="quarter" idx="3"/>
          </p:nvPr>
        </p:nvSpPr>
        <p:spPr>
          <a:xfrm>
            <a:off x="4038600" y="6356350"/>
            <a:ext cx="4114800" cy="365125"/>
          </a:xfrm>
        </p:spPr>
        <p:txBody>
          <a:bodyPr/>
          <a:lstStyle/>
          <a:p>
            <a:r>
              <a:rPr lang="en-US" dirty="0"/>
              <a:t>Pitch deck</a:t>
            </a:r>
          </a:p>
        </p:txBody>
      </p:sp>
      <p:sp>
        <p:nvSpPr>
          <p:cNvPr id="36" name="Slide Number Placeholder 35">
            <a:extLst>
              <a:ext uri="{FF2B5EF4-FFF2-40B4-BE49-F238E27FC236}">
                <a16:creationId xmlns:a16="http://schemas.microsoft.com/office/drawing/2014/main" id="{4224E8B4-C6BD-4998-8E02-7B2861BBB464}"/>
              </a:ext>
            </a:extLst>
          </p:cNvPr>
          <p:cNvSpPr>
            <a:spLocks noGrp="1"/>
          </p:cNvSpPr>
          <p:nvPr>
            <p:ph type="sldNum" sz="quarter" idx="4"/>
          </p:nvPr>
        </p:nvSpPr>
        <p:spPr>
          <a:xfrm>
            <a:off x="8610600" y="6356350"/>
            <a:ext cx="2743200" cy="365125"/>
          </a:xfrm>
        </p:spPr>
        <p:txBody>
          <a:bodyPr/>
          <a:lstStyle/>
          <a:p>
            <a:fld id="{EA87306C-81BA-4795-A5CA-9392456A8C1E}" type="slidenum">
              <a:rPr lang="en-US" smtClean="0"/>
              <a:pPr/>
              <a:t>11</a:t>
            </a:fld>
            <a:endParaRPr lang="en-US" dirty="0"/>
          </a:p>
        </p:txBody>
      </p:sp>
      <p:sp>
        <p:nvSpPr>
          <p:cNvPr id="56" name="Rectangle 55">
            <a:extLst>
              <a:ext uri="{FF2B5EF4-FFF2-40B4-BE49-F238E27FC236}">
                <a16:creationId xmlns:a16="http://schemas.microsoft.com/office/drawing/2014/main" id="{B1A47241-52E5-4D60-BFBB-CDEA5AE2B29A}"/>
              </a:ext>
              <a:ext uri="{C183D7F6-B498-43B3-948B-1728B52AA6E4}">
                <adec:decorative xmlns:adec="http://schemas.microsoft.com/office/drawing/2017/decorative" val="1"/>
              </a:ext>
            </a:extLst>
          </p:cNvPr>
          <p:cNvSpPr/>
          <p:nvPr/>
        </p:nvSpPr>
        <p:spPr>
          <a:xfrm>
            <a:off x="0" y="-1"/>
            <a:ext cx="6095999" cy="2139951"/>
          </a:xfrm>
          <a:prstGeom prst="rect">
            <a:avLst/>
          </a:prstGeom>
          <a:solidFill>
            <a:schemeClr val="accent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descr="Logo&#10;&#10;Description automatically generated">
            <a:extLst>
              <a:ext uri="{FF2B5EF4-FFF2-40B4-BE49-F238E27FC236}">
                <a16:creationId xmlns:a16="http://schemas.microsoft.com/office/drawing/2014/main" id="{25BCB218-8C68-6720-F131-5C131815278A}"/>
              </a:ext>
            </a:extLst>
          </p:cNvPr>
          <p:cNvPicPr>
            <a:picLocks noChangeAspect="1"/>
          </p:cNvPicPr>
          <p:nvPr/>
        </p:nvPicPr>
        <p:blipFill>
          <a:blip r:embed="rId3"/>
          <a:stretch>
            <a:fillRect/>
          </a:stretch>
        </p:blipFill>
        <p:spPr>
          <a:xfrm>
            <a:off x="265982" y="323850"/>
            <a:ext cx="1638762" cy="1384754"/>
          </a:xfrm>
          <a:prstGeom prst="rect">
            <a:avLst/>
          </a:prstGeom>
        </p:spPr>
      </p:pic>
    </p:spTree>
    <p:extLst>
      <p:ext uri="{BB962C8B-B14F-4D97-AF65-F5344CB8AC3E}">
        <p14:creationId xmlns:p14="http://schemas.microsoft.com/office/powerpoint/2010/main" val="3232638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a:extLst>
              <a:ext uri="{FF2B5EF4-FFF2-40B4-BE49-F238E27FC236}">
                <a16:creationId xmlns:a16="http://schemas.microsoft.com/office/drawing/2014/main" id="{8C4CD6F5-95D8-45E8-B793-B1E0D78C95F7}"/>
              </a:ext>
            </a:extLst>
          </p:cNvPr>
          <p:cNvSpPr>
            <a:spLocks noGrp="1"/>
          </p:cNvSpPr>
          <p:nvPr>
            <p:ph type="title"/>
          </p:nvPr>
        </p:nvSpPr>
        <p:spPr>
          <a:xfrm>
            <a:off x="227882" y="1973590"/>
            <a:ext cx="5355570" cy="438144"/>
          </a:xfrm>
        </p:spPr>
        <p:txBody>
          <a:bodyPr/>
          <a:lstStyle/>
          <a:p>
            <a:r>
              <a:rPr lang="en-US" noProof="0" dirty="0"/>
              <a:t>Competitive layout</a:t>
            </a:r>
            <a:endParaRPr lang="en-US" dirty="0"/>
          </a:p>
        </p:txBody>
      </p:sp>
      <p:sp>
        <p:nvSpPr>
          <p:cNvPr id="33" name="Text Placeholder 32">
            <a:extLst>
              <a:ext uri="{FF2B5EF4-FFF2-40B4-BE49-F238E27FC236}">
                <a16:creationId xmlns:a16="http://schemas.microsoft.com/office/drawing/2014/main" id="{77A19CB6-7EA1-4846-BA43-DADCACE60322}"/>
              </a:ext>
            </a:extLst>
          </p:cNvPr>
          <p:cNvSpPr>
            <a:spLocks noGrp="1"/>
          </p:cNvSpPr>
          <p:nvPr>
            <p:ph type="body" sz="quarter" idx="16"/>
          </p:nvPr>
        </p:nvSpPr>
        <p:spPr>
          <a:xfrm>
            <a:off x="6463262" y="311795"/>
            <a:ext cx="1706966" cy="426393"/>
          </a:xfrm>
        </p:spPr>
        <p:txBody>
          <a:bodyPr/>
          <a:lstStyle/>
          <a:p>
            <a:r>
              <a:rPr lang="en-US" dirty="0"/>
              <a:t>convenient</a:t>
            </a:r>
          </a:p>
        </p:txBody>
      </p:sp>
      <p:sp>
        <p:nvSpPr>
          <p:cNvPr id="37" name="Text Placeholder 36">
            <a:extLst>
              <a:ext uri="{FF2B5EF4-FFF2-40B4-BE49-F238E27FC236}">
                <a16:creationId xmlns:a16="http://schemas.microsoft.com/office/drawing/2014/main" id="{A3B8002E-960A-4D35-8AB9-E0DE71A28AB9}"/>
              </a:ext>
            </a:extLst>
          </p:cNvPr>
          <p:cNvSpPr>
            <a:spLocks noGrp="1"/>
          </p:cNvSpPr>
          <p:nvPr>
            <p:ph type="body" sz="quarter" idx="20"/>
          </p:nvPr>
        </p:nvSpPr>
        <p:spPr>
          <a:xfrm>
            <a:off x="7937862" y="1774346"/>
            <a:ext cx="2095138" cy="426393"/>
          </a:xfrm>
        </p:spPr>
        <p:txBody>
          <a:bodyPr anchor="ctr"/>
          <a:lstStyle/>
          <a:p>
            <a:r>
              <a:rPr lang="en-US" dirty="0"/>
              <a:t>BUSINESS PRO</a:t>
            </a:r>
          </a:p>
        </p:txBody>
      </p:sp>
      <p:sp>
        <p:nvSpPr>
          <p:cNvPr id="87" name="Text Placeholder 86">
            <a:extLst>
              <a:ext uri="{FF2B5EF4-FFF2-40B4-BE49-F238E27FC236}">
                <a16:creationId xmlns:a16="http://schemas.microsoft.com/office/drawing/2014/main" id="{3A86C768-908B-4AA6-AFE5-AEA1D9CD1AC8}"/>
              </a:ext>
            </a:extLst>
          </p:cNvPr>
          <p:cNvSpPr>
            <a:spLocks noGrp="1"/>
          </p:cNvSpPr>
          <p:nvPr>
            <p:ph type="body" sz="quarter" idx="25"/>
          </p:nvPr>
        </p:nvSpPr>
        <p:spPr>
          <a:xfrm>
            <a:off x="6083673" y="2261070"/>
            <a:ext cx="913553" cy="426393"/>
          </a:xfrm>
        </p:spPr>
        <p:txBody>
          <a:bodyPr/>
          <a:lstStyle/>
          <a:p>
            <a:r>
              <a:rPr lang="en-US" dirty="0"/>
              <a:t>E</a:t>
            </a:r>
          </a:p>
        </p:txBody>
      </p:sp>
      <p:sp>
        <p:nvSpPr>
          <p:cNvPr id="35" name="Text Placeholder 34">
            <a:extLst>
              <a:ext uri="{FF2B5EF4-FFF2-40B4-BE49-F238E27FC236}">
                <a16:creationId xmlns:a16="http://schemas.microsoft.com/office/drawing/2014/main" id="{419224EA-4B21-4626-8AF4-E21AA43A2EE0}"/>
              </a:ext>
            </a:extLst>
          </p:cNvPr>
          <p:cNvSpPr>
            <a:spLocks noGrp="1"/>
          </p:cNvSpPr>
          <p:nvPr>
            <p:ph type="body" sz="quarter" idx="18"/>
          </p:nvPr>
        </p:nvSpPr>
        <p:spPr>
          <a:xfrm>
            <a:off x="3149242" y="3061800"/>
            <a:ext cx="1706966" cy="426393"/>
          </a:xfrm>
        </p:spPr>
        <p:txBody>
          <a:bodyPr/>
          <a:lstStyle/>
          <a:p>
            <a:r>
              <a:rPr lang="en-US" dirty="0"/>
              <a:t>Expensive​</a:t>
            </a:r>
          </a:p>
        </p:txBody>
      </p:sp>
      <p:sp>
        <p:nvSpPr>
          <p:cNvPr id="36" name="Text Placeholder 35">
            <a:extLst>
              <a:ext uri="{FF2B5EF4-FFF2-40B4-BE49-F238E27FC236}">
                <a16:creationId xmlns:a16="http://schemas.microsoft.com/office/drawing/2014/main" id="{AA6CEF7D-A869-47A8-8A5D-98CF9A5F8934}"/>
              </a:ext>
            </a:extLst>
          </p:cNvPr>
          <p:cNvSpPr>
            <a:spLocks noGrp="1"/>
          </p:cNvSpPr>
          <p:nvPr>
            <p:ph type="body" sz="quarter" idx="19"/>
          </p:nvPr>
        </p:nvSpPr>
        <p:spPr>
          <a:xfrm>
            <a:off x="9795826" y="3061800"/>
            <a:ext cx="1706966" cy="426393"/>
          </a:xfrm>
        </p:spPr>
        <p:txBody>
          <a:bodyPr/>
          <a:lstStyle/>
          <a:p>
            <a:r>
              <a:rPr lang="en-US" dirty="0"/>
              <a:t>affordable</a:t>
            </a:r>
          </a:p>
        </p:txBody>
      </p:sp>
      <p:sp>
        <p:nvSpPr>
          <p:cNvPr id="85" name="Text Placeholder 84">
            <a:extLst>
              <a:ext uri="{FF2B5EF4-FFF2-40B4-BE49-F238E27FC236}">
                <a16:creationId xmlns:a16="http://schemas.microsoft.com/office/drawing/2014/main" id="{AE18E477-2C5C-4571-96B3-503E72EF4DC2}"/>
              </a:ext>
            </a:extLst>
          </p:cNvPr>
          <p:cNvSpPr>
            <a:spLocks noGrp="1"/>
          </p:cNvSpPr>
          <p:nvPr>
            <p:ph type="body" sz="quarter" idx="23"/>
          </p:nvPr>
        </p:nvSpPr>
        <p:spPr>
          <a:xfrm>
            <a:off x="7713450" y="3671475"/>
            <a:ext cx="913553" cy="426393"/>
          </a:xfrm>
        </p:spPr>
        <p:txBody>
          <a:bodyPr/>
          <a:lstStyle/>
          <a:p>
            <a:r>
              <a:rPr lang="en-US" dirty="0"/>
              <a:t>B</a:t>
            </a:r>
          </a:p>
        </p:txBody>
      </p:sp>
      <p:sp>
        <p:nvSpPr>
          <p:cNvPr id="83" name="Text Placeholder 82">
            <a:extLst>
              <a:ext uri="{FF2B5EF4-FFF2-40B4-BE49-F238E27FC236}">
                <a16:creationId xmlns:a16="http://schemas.microsoft.com/office/drawing/2014/main" id="{62F3E2A5-E5C6-4624-A138-5E06608FB931}"/>
              </a:ext>
            </a:extLst>
          </p:cNvPr>
          <p:cNvSpPr>
            <a:spLocks noGrp="1"/>
          </p:cNvSpPr>
          <p:nvPr>
            <p:ph type="body" sz="quarter" idx="21"/>
          </p:nvPr>
        </p:nvSpPr>
        <p:spPr>
          <a:xfrm>
            <a:off x="4418984" y="4145197"/>
            <a:ext cx="913553" cy="426393"/>
          </a:xfrm>
        </p:spPr>
        <p:txBody>
          <a:bodyPr/>
          <a:lstStyle/>
          <a:p>
            <a:r>
              <a:rPr lang="en-US" dirty="0"/>
              <a:t>C</a:t>
            </a:r>
          </a:p>
        </p:txBody>
      </p:sp>
      <p:sp>
        <p:nvSpPr>
          <p:cNvPr id="84" name="Text Placeholder 83">
            <a:extLst>
              <a:ext uri="{FF2B5EF4-FFF2-40B4-BE49-F238E27FC236}">
                <a16:creationId xmlns:a16="http://schemas.microsoft.com/office/drawing/2014/main" id="{D7382F8F-7AA1-4709-9477-1BFDB3F2BF02}"/>
              </a:ext>
            </a:extLst>
          </p:cNvPr>
          <p:cNvSpPr>
            <a:spLocks noGrp="1"/>
          </p:cNvSpPr>
          <p:nvPr>
            <p:ph type="body" sz="quarter" idx="22"/>
          </p:nvPr>
        </p:nvSpPr>
        <p:spPr>
          <a:xfrm>
            <a:off x="5685509" y="4584197"/>
            <a:ext cx="913553" cy="426393"/>
          </a:xfrm>
        </p:spPr>
        <p:txBody>
          <a:bodyPr/>
          <a:lstStyle/>
          <a:p>
            <a:r>
              <a:rPr lang="en-US" dirty="0"/>
              <a:t>D</a:t>
            </a:r>
          </a:p>
        </p:txBody>
      </p:sp>
      <p:sp>
        <p:nvSpPr>
          <p:cNvPr id="86" name="Text Placeholder 85">
            <a:extLst>
              <a:ext uri="{FF2B5EF4-FFF2-40B4-BE49-F238E27FC236}">
                <a16:creationId xmlns:a16="http://schemas.microsoft.com/office/drawing/2014/main" id="{FE7F44BE-BE5E-49C9-8F98-329311F2ABE9}"/>
              </a:ext>
            </a:extLst>
          </p:cNvPr>
          <p:cNvSpPr>
            <a:spLocks noGrp="1"/>
          </p:cNvSpPr>
          <p:nvPr>
            <p:ph type="body" sz="quarter" idx="24"/>
          </p:nvPr>
        </p:nvSpPr>
        <p:spPr>
          <a:xfrm>
            <a:off x="9650168" y="4298971"/>
            <a:ext cx="913553" cy="426393"/>
          </a:xfrm>
        </p:spPr>
        <p:txBody>
          <a:bodyPr/>
          <a:lstStyle/>
          <a:p>
            <a:r>
              <a:rPr lang="en-US" dirty="0"/>
              <a:t>A</a:t>
            </a:r>
          </a:p>
        </p:txBody>
      </p:sp>
      <p:sp>
        <p:nvSpPr>
          <p:cNvPr id="34" name="Text Placeholder 33">
            <a:extLst>
              <a:ext uri="{FF2B5EF4-FFF2-40B4-BE49-F238E27FC236}">
                <a16:creationId xmlns:a16="http://schemas.microsoft.com/office/drawing/2014/main" id="{2A4E14BF-E159-4BBD-B32F-775933F241DD}"/>
              </a:ext>
            </a:extLst>
          </p:cNvPr>
          <p:cNvSpPr>
            <a:spLocks noGrp="1"/>
          </p:cNvSpPr>
          <p:nvPr>
            <p:ph type="body" sz="quarter" idx="17"/>
          </p:nvPr>
        </p:nvSpPr>
        <p:spPr>
          <a:xfrm>
            <a:off x="6399760" y="5683895"/>
            <a:ext cx="1893339" cy="426393"/>
          </a:xfrm>
        </p:spPr>
        <p:txBody>
          <a:bodyPr/>
          <a:lstStyle/>
          <a:p>
            <a:r>
              <a:rPr lang="en-US" dirty="0"/>
              <a:t>UNPROFESSIONAL​</a:t>
            </a:r>
          </a:p>
        </p:txBody>
      </p:sp>
      <p:sp>
        <p:nvSpPr>
          <p:cNvPr id="3" name="Date Placeholder 2">
            <a:extLst>
              <a:ext uri="{FF2B5EF4-FFF2-40B4-BE49-F238E27FC236}">
                <a16:creationId xmlns:a16="http://schemas.microsoft.com/office/drawing/2014/main" id="{ECD789C9-A8D3-405A-923E-DCF8CBB72209}"/>
              </a:ext>
            </a:extLst>
          </p:cNvPr>
          <p:cNvSpPr>
            <a:spLocks noGrp="1"/>
          </p:cNvSpPr>
          <p:nvPr>
            <p:ph type="dt" sz="half" idx="10"/>
          </p:nvPr>
        </p:nvSpPr>
        <p:spPr>
          <a:xfrm>
            <a:off x="838200" y="6356350"/>
            <a:ext cx="2743200" cy="365125"/>
          </a:xfrm>
        </p:spPr>
        <p:txBody>
          <a:bodyPr/>
          <a:lstStyle/>
          <a:p>
            <a:r>
              <a:rPr lang="en-US" dirty="0"/>
              <a:t>2022</a:t>
            </a:r>
          </a:p>
        </p:txBody>
      </p:sp>
      <p:sp>
        <p:nvSpPr>
          <p:cNvPr id="4" name="Footer Placeholder 3">
            <a:extLst>
              <a:ext uri="{FF2B5EF4-FFF2-40B4-BE49-F238E27FC236}">
                <a16:creationId xmlns:a16="http://schemas.microsoft.com/office/drawing/2014/main" id="{1453CC1F-4953-4CF6-935A-455B90D91A04}"/>
              </a:ext>
            </a:extLst>
          </p:cNvPr>
          <p:cNvSpPr>
            <a:spLocks noGrp="1"/>
          </p:cNvSpPr>
          <p:nvPr>
            <p:ph type="ftr" sz="quarter" idx="11"/>
          </p:nvPr>
        </p:nvSpPr>
        <p:spPr>
          <a:xfrm>
            <a:off x="4038600" y="6356350"/>
            <a:ext cx="4114800" cy="365125"/>
          </a:xfrm>
        </p:spPr>
        <p:txBody>
          <a:bodyPr/>
          <a:lstStyle/>
          <a:p>
            <a:r>
              <a:rPr lang="en-US" dirty="0"/>
              <a:t>Pitch deck</a:t>
            </a:r>
          </a:p>
        </p:txBody>
      </p:sp>
      <p:sp>
        <p:nvSpPr>
          <p:cNvPr id="5" name="Slide Number Placeholder 4">
            <a:extLst>
              <a:ext uri="{FF2B5EF4-FFF2-40B4-BE49-F238E27FC236}">
                <a16:creationId xmlns:a16="http://schemas.microsoft.com/office/drawing/2014/main" id="{B14FF064-6A5C-40FF-A678-6A79023E0956}"/>
              </a:ext>
            </a:extLst>
          </p:cNvPr>
          <p:cNvSpPr>
            <a:spLocks noGrp="1"/>
          </p:cNvSpPr>
          <p:nvPr>
            <p:ph type="sldNum" sz="quarter" idx="12"/>
          </p:nvPr>
        </p:nvSpPr>
        <p:spPr>
          <a:xfrm>
            <a:off x="8610600" y="6356350"/>
            <a:ext cx="2743200" cy="365125"/>
          </a:xfrm>
        </p:spPr>
        <p:txBody>
          <a:bodyPr/>
          <a:lstStyle/>
          <a:p>
            <a:fld id="{EA87306C-81BA-4795-A5CA-9392456A8C1E}" type="slidenum">
              <a:rPr lang="en-US" smtClean="0"/>
              <a:pPr/>
              <a:t>12</a:t>
            </a:fld>
            <a:endParaRPr lang="en-US" dirty="0"/>
          </a:p>
        </p:txBody>
      </p:sp>
      <p:pic>
        <p:nvPicPr>
          <p:cNvPr id="2" name="Picture 1" descr="Logo&#10;&#10;Description automatically generated">
            <a:extLst>
              <a:ext uri="{FF2B5EF4-FFF2-40B4-BE49-F238E27FC236}">
                <a16:creationId xmlns:a16="http://schemas.microsoft.com/office/drawing/2014/main" id="{F863D9E6-EB02-7EB9-F185-0C187E5B4729}"/>
              </a:ext>
            </a:extLst>
          </p:cNvPr>
          <p:cNvPicPr>
            <a:picLocks noChangeAspect="1"/>
          </p:cNvPicPr>
          <p:nvPr/>
        </p:nvPicPr>
        <p:blipFill>
          <a:blip r:embed="rId2"/>
          <a:stretch>
            <a:fillRect/>
          </a:stretch>
        </p:blipFill>
        <p:spPr>
          <a:xfrm>
            <a:off x="265982" y="323850"/>
            <a:ext cx="1638762" cy="1384754"/>
          </a:xfrm>
          <a:prstGeom prst="rect">
            <a:avLst/>
          </a:prstGeom>
        </p:spPr>
      </p:pic>
    </p:spTree>
    <p:extLst>
      <p:ext uri="{BB962C8B-B14F-4D97-AF65-F5344CB8AC3E}">
        <p14:creationId xmlns:p14="http://schemas.microsoft.com/office/powerpoint/2010/main" val="33724861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48">
            <a:extLst>
              <a:ext uri="{FF2B5EF4-FFF2-40B4-BE49-F238E27FC236}">
                <a16:creationId xmlns:a16="http://schemas.microsoft.com/office/drawing/2014/main" id="{7D64EB56-7814-4ADB-BD4C-D4E42F8780CA}"/>
              </a:ext>
            </a:extLst>
          </p:cNvPr>
          <p:cNvSpPr>
            <a:spLocks noGrp="1"/>
          </p:cNvSpPr>
          <p:nvPr>
            <p:ph type="title"/>
          </p:nvPr>
        </p:nvSpPr>
        <p:spPr>
          <a:xfrm>
            <a:off x="827314" y="627486"/>
            <a:ext cx="5268686" cy="568896"/>
          </a:xfrm>
        </p:spPr>
        <p:txBody>
          <a:bodyPr/>
          <a:lstStyle/>
          <a:p>
            <a:r>
              <a:rPr lang="en-US" noProof="0" dirty="0"/>
              <a:t>Growth strategy</a:t>
            </a:r>
            <a:endParaRPr lang="en-US" dirty="0"/>
          </a:p>
        </p:txBody>
      </p:sp>
      <p:sp>
        <p:nvSpPr>
          <p:cNvPr id="36" name="Text Placeholder 35">
            <a:extLst>
              <a:ext uri="{FF2B5EF4-FFF2-40B4-BE49-F238E27FC236}">
                <a16:creationId xmlns:a16="http://schemas.microsoft.com/office/drawing/2014/main" id="{961EE219-B131-4C25-AE31-AD3B197A4B72}"/>
              </a:ext>
            </a:extLst>
          </p:cNvPr>
          <p:cNvSpPr>
            <a:spLocks noGrp="1"/>
          </p:cNvSpPr>
          <p:nvPr>
            <p:ph type="body" sz="quarter" idx="33"/>
          </p:nvPr>
        </p:nvSpPr>
        <p:spPr>
          <a:xfrm>
            <a:off x="820438" y="1011439"/>
            <a:ext cx="4989233" cy="568896"/>
          </a:xfrm>
        </p:spPr>
        <p:txBody>
          <a:bodyPr/>
          <a:lstStyle/>
          <a:p>
            <a:r>
              <a:rPr lang="en-ZA" dirty="0"/>
              <a:t>Our roadmap for the future</a:t>
            </a:r>
            <a:r>
              <a:rPr lang="en-US" dirty="0"/>
              <a:t>​</a:t>
            </a:r>
          </a:p>
        </p:txBody>
      </p:sp>
      <p:sp>
        <p:nvSpPr>
          <p:cNvPr id="66" name="Text Placeholder 65">
            <a:extLst>
              <a:ext uri="{FF2B5EF4-FFF2-40B4-BE49-F238E27FC236}">
                <a16:creationId xmlns:a16="http://schemas.microsoft.com/office/drawing/2014/main" id="{09C30599-76A8-4BC6-94F7-A80189E48464}"/>
              </a:ext>
            </a:extLst>
          </p:cNvPr>
          <p:cNvSpPr>
            <a:spLocks noGrp="1"/>
          </p:cNvSpPr>
          <p:nvPr>
            <p:ph type="body" sz="quarter" idx="26"/>
          </p:nvPr>
        </p:nvSpPr>
        <p:spPr/>
        <p:txBody>
          <a:bodyPr/>
          <a:lstStyle/>
          <a:p>
            <a:r>
              <a:rPr lang="en-US" dirty="0"/>
              <a:t>DEC 2022</a:t>
            </a:r>
          </a:p>
        </p:txBody>
      </p:sp>
      <p:sp>
        <p:nvSpPr>
          <p:cNvPr id="82" name="Text Placeholder 81">
            <a:extLst>
              <a:ext uri="{FF2B5EF4-FFF2-40B4-BE49-F238E27FC236}">
                <a16:creationId xmlns:a16="http://schemas.microsoft.com/office/drawing/2014/main" id="{47CF6540-6A1C-4A70-8BA0-6A13694F1AE2}"/>
              </a:ext>
            </a:extLst>
          </p:cNvPr>
          <p:cNvSpPr>
            <a:spLocks noGrp="1"/>
          </p:cNvSpPr>
          <p:nvPr>
            <p:ph type="body" sz="quarter" idx="13"/>
          </p:nvPr>
        </p:nvSpPr>
        <p:spPr>
          <a:xfrm>
            <a:off x="2727695" y="2044485"/>
            <a:ext cx="3081975" cy="1121230"/>
          </a:xfrm>
        </p:spPr>
        <p:txBody>
          <a:bodyPr/>
          <a:lstStyle/>
          <a:p>
            <a:r>
              <a:rPr lang="en-US" dirty="0"/>
              <a:t>Roll out crowdfunding initiatives that includes targeted communications to over 1 million potential investors </a:t>
            </a:r>
          </a:p>
        </p:txBody>
      </p:sp>
      <p:sp>
        <p:nvSpPr>
          <p:cNvPr id="147" name="Text Placeholder 146">
            <a:extLst>
              <a:ext uri="{FF2B5EF4-FFF2-40B4-BE49-F238E27FC236}">
                <a16:creationId xmlns:a16="http://schemas.microsoft.com/office/drawing/2014/main" id="{85278DC3-7465-427B-9DD5-7E46CE00FFC1}"/>
              </a:ext>
            </a:extLst>
          </p:cNvPr>
          <p:cNvSpPr>
            <a:spLocks noGrp="1"/>
          </p:cNvSpPr>
          <p:nvPr>
            <p:ph type="body" sz="quarter" idx="34"/>
          </p:nvPr>
        </p:nvSpPr>
        <p:spPr>
          <a:xfrm>
            <a:off x="920666" y="3428263"/>
            <a:ext cx="1584471" cy="1121230"/>
          </a:xfrm>
        </p:spPr>
        <p:txBody>
          <a:bodyPr/>
          <a:lstStyle/>
          <a:p>
            <a:r>
              <a:rPr lang="en-US" dirty="0"/>
              <a:t>May 2023</a:t>
            </a:r>
          </a:p>
        </p:txBody>
      </p:sp>
      <p:sp>
        <p:nvSpPr>
          <p:cNvPr id="173" name="Text Placeholder 172">
            <a:extLst>
              <a:ext uri="{FF2B5EF4-FFF2-40B4-BE49-F238E27FC236}">
                <a16:creationId xmlns:a16="http://schemas.microsoft.com/office/drawing/2014/main" id="{1B5D0D81-8352-40FD-B232-D587379A48F6}"/>
              </a:ext>
            </a:extLst>
          </p:cNvPr>
          <p:cNvSpPr>
            <a:spLocks noGrp="1"/>
          </p:cNvSpPr>
          <p:nvPr>
            <p:ph type="body" sz="quarter" idx="35"/>
          </p:nvPr>
        </p:nvSpPr>
        <p:spPr>
          <a:xfrm>
            <a:off x="2727695" y="3428263"/>
            <a:ext cx="3081975" cy="1121230"/>
          </a:xfrm>
        </p:spPr>
        <p:txBody>
          <a:bodyPr/>
          <a:lstStyle/>
          <a:p>
            <a:r>
              <a:rPr lang="en-US" dirty="0"/>
              <a:t>Global marketing program on LinkedIn and Google​</a:t>
            </a:r>
          </a:p>
        </p:txBody>
      </p:sp>
      <p:sp>
        <p:nvSpPr>
          <p:cNvPr id="149" name="Text Placeholder 148">
            <a:extLst>
              <a:ext uri="{FF2B5EF4-FFF2-40B4-BE49-F238E27FC236}">
                <a16:creationId xmlns:a16="http://schemas.microsoft.com/office/drawing/2014/main" id="{9D611317-439A-40F5-AA3E-CF88472F54C4}"/>
              </a:ext>
            </a:extLst>
          </p:cNvPr>
          <p:cNvSpPr>
            <a:spLocks noGrp="1"/>
          </p:cNvSpPr>
          <p:nvPr>
            <p:ph type="body" sz="quarter" idx="36"/>
          </p:nvPr>
        </p:nvSpPr>
        <p:spPr>
          <a:xfrm>
            <a:off x="920666" y="4812041"/>
            <a:ext cx="1584471" cy="1121230"/>
          </a:xfrm>
        </p:spPr>
        <p:txBody>
          <a:bodyPr/>
          <a:lstStyle/>
          <a:p>
            <a:r>
              <a:rPr lang="en-US" dirty="0"/>
              <a:t>Oct 2023</a:t>
            </a:r>
          </a:p>
        </p:txBody>
      </p:sp>
      <p:sp>
        <p:nvSpPr>
          <p:cNvPr id="174" name="Text Placeholder 173">
            <a:extLst>
              <a:ext uri="{FF2B5EF4-FFF2-40B4-BE49-F238E27FC236}">
                <a16:creationId xmlns:a16="http://schemas.microsoft.com/office/drawing/2014/main" id="{AFFA4C3C-8D8D-4DAB-A3FC-6ACD990091D0}"/>
              </a:ext>
            </a:extLst>
          </p:cNvPr>
          <p:cNvSpPr>
            <a:spLocks noGrp="1"/>
          </p:cNvSpPr>
          <p:nvPr>
            <p:ph type="body" sz="quarter" idx="37"/>
          </p:nvPr>
        </p:nvSpPr>
        <p:spPr>
          <a:xfrm>
            <a:off x="2727695" y="4812041"/>
            <a:ext cx="3081975" cy="1121230"/>
          </a:xfrm>
        </p:spPr>
        <p:txBody>
          <a:bodyPr/>
          <a:lstStyle/>
          <a:p>
            <a:r>
              <a:rPr lang="en-US" dirty="0"/>
              <a:t>Small business funding program to provide start-ups with funding capital </a:t>
            </a:r>
          </a:p>
        </p:txBody>
      </p:sp>
      <p:sp>
        <p:nvSpPr>
          <p:cNvPr id="2" name="Date Placeholder 1">
            <a:extLst>
              <a:ext uri="{FF2B5EF4-FFF2-40B4-BE49-F238E27FC236}">
                <a16:creationId xmlns:a16="http://schemas.microsoft.com/office/drawing/2014/main" id="{295CFB4A-6359-4A5C-B94D-1A54B544E3D0}"/>
              </a:ext>
            </a:extLst>
          </p:cNvPr>
          <p:cNvSpPr>
            <a:spLocks noGrp="1"/>
          </p:cNvSpPr>
          <p:nvPr>
            <p:ph type="dt" sz="half" idx="2"/>
          </p:nvPr>
        </p:nvSpPr>
        <p:spPr>
          <a:xfrm>
            <a:off x="838200" y="6356350"/>
            <a:ext cx="1590675" cy="365125"/>
          </a:xfrm>
        </p:spPr>
        <p:txBody>
          <a:bodyPr/>
          <a:lstStyle/>
          <a:p>
            <a:r>
              <a:rPr lang="en-US" dirty="0"/>
              <a:t>2022</a:t>
            </a:r>
          </a:p>
        </p:txBody>
      </p:sp>
      <p:sp>
        <p:nvSpPr>
          <p:cNvPr id="3" name="Footer Placeholder 2">
            <a:extLst>
              <a:ext uri="{FF2B5EF4-FFF2-40B4-BE49-F238E27FC236}">
                <a16:creationId xmlns:a16="http://schemas.microsoft.com/office/drawing/2014/main" id="{CEB23F79-82E5-43EE-8390-DF067A88C957}"/>
              </a:ext>
            </a:extLst>
          </p:cNvPr>
          <p:cNvSpPr>
            <a:spLocks noGrp="1"/>
          </p:cNvSpPr>
          <p:nvPr>
            <p:ph type="ftr" sz="quarter" idx="3"/>
          </p:nvPr>
        </p:nvSpPr>
        <p:spPr>
          <a:xfrm>
            <a:off x="6473608" y="6356350"/>
            <a:ext cx="2743200" cy="365125"/>
          </a:xfrm>
        </p:spPr>
        <p:txBody>
          <a:bodyPr/>
          <a:lstStyle/>
          <a:p>
            <a:r>
              <a:rPr lang="en-US" dirty="0"/>
              <a:t>Pitch deck</a:t>
            </a:r>
          </a:p>
        </p:txBody>
      </p:sp>
      <p:pic>
        <p:nvPicPr>
          <p:cNvPr id="21" name="Picture Placeholder 20">
            <a:extLst>
              <a:ext uri="{FF2B5EF4-FFF2-40B4-BE49-F238E27FC236}">
                <a16:creationId xmlns:a16="http://schemas.microsoft.com/office/drawing/2014/main" id="{EF945BF7-34F4-4EEA-A280-470C550BC5E9}"/>
              </a:ext>
            </a:extLst>
          </p:cNvPr>
          <p:cNvPicPr>
            <a:picLocks noGrp="1" noChangeAspect="1"/>
          </p:cNvPicPr>
          <p:nvPr>
            <p:ph type="pic" sz="quarter" idx="14"/>
          </p:nvPr>
        </p:nvPicPr>
        <p:blipFill>
          <a:blip r:embed="rId2"/>
          <a:srcRect/>
          <a:stretch/>
        </p:blipFill>
        <p:spPr>
          <a:xfrm>
            <a:off x="5682259" y="1439079"/>
            <a:ext cx="6509740" cy="4340694"/>
          </a:xfrm>
        </p:spPr>
      </p:pic>
      <p:sp>
        <p:nvSpPr>
          <p:cNvPr id="4" name="Slide Number Placeholder 3">
            <a:extLst>
              <a:ext uri="{FF2B5EF4-FFF2-40B4-BE49-F238E27FC236}">
                <a16:creationId xmlns:a16="http://schemas.microsoft.com/office/drawing/2014/main" id="{32662DA0-3900-45BB-8F3C-556CCD213AC8}"/>
              </a:ext>
            </a:extLst>
          </p:cNvPr>
          <p:cNvSpPr>
            <a:spLocks noGrp="1"/>
          </p:cNvSpPr>
          <p:nvPr>
            <p:ph type="sldNum" sz="quarter" idx="4"/>
          </p:nvPr>
        </p:nvSpPr>
        <p:spPr>
          <a:xfrm>
            <a:off x="9791700" y="6356350"/>
            <a:ext cx="1562100" cy="365125"/>
          </a:xfrm>
        </p:spPr>
        <p:txBody>
          <a:bodyPr/>
          <a:lstStyle/>
          <a:p>
            <a:fld id="{EA87306C-81BA-4795-A5CA-9392456A8C1E}" type="slidenum">
              <a:rPr lang="en-US" smtClean="0"/>
              <a:pPr/>
              <a:t>13</a:t>
            </a:fld>
            <a:endParaRPr lang="en-US" dirty="0"/>
          </a:p>
        </p:txBody>
      </p:sp>
      <p:pic>
        <p:nvPicPr>
          <p:cNvPr id="5" name="Picture 4" descr="Logo&#10;&#10;Description automatically generated">
            <a:extLst>
              <a:ext uri="{FF2B5EF4-FFF2-40B4-BE49-F238E27FC236}">
                <a16:creationId xmlns:a16="http://schemas.microsoft.com/office/drawing/2014/main" id="{1E101090-5A7D-6AC6-5ECF-A8A00A2AD935}"/>
              </a:ext>
            </a:extLst>
          </p:cNvPr>
          <p:cNvPicPr>
            <a:picLocks noChangeAspect="1"/>
          </p:cNvPicPr>
          <p:nvPr/>
        </p:nvPicPr>
        <p:blipFill>
          <a:blip r:embed="rId3"/>
          <a:stretch>
            <a:fillRect/>
          </a:stretch>
        </p:blipFill>
        <p:spPr>
          <a:xfrm>
            <a:off x="10318032" y="170125"/>
            <a:ext cx="1638762" cy="1384754"/>
          </a:xfrm>
          <a:prstGeom prst="rect">
            <a:avLst/>
          </a:prstGeom>
        </p:spPr>
      </p:pic>
    </p:spTree>
    <p:extLst>
      <p:ext uri="{BB962C8B-B14F-4D97-AF65-F5344CB8AC3E}">
        <p14:creationId xmlns:p14="http://schemas.microsoft.com/office/powerpoint/2010/main" val="16048913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Title 44">
            <a:extLst>
              <a:ext uri="{FF2B5EF4-FFF2-40B4-BE49-F238E27FC236}">
                <a16:creationId xmlns:a16="http://schemas.microsoft.com/office/drawing/2014/main" id="{783F2686-1393-4DFB-98E8-91B2C1C8BA4C}"/>
              </a:ext>
            </a:extLst>
          </p:cNvPr>
          <p:cNvSpPr>
            <a:spLocks noGrp="1"/>
          </p:cNvSpPr>
          <p:nvPr>
            <p:ph type="title"/>
          </p:nvPr>
        </p:nvSpPr>
        <p:spPr>
          <a:xfrm>
            <a:off x="4038600" y="599301"/>
            <a:ext cx="4114800" cy="607969"/>
          </a:xfrm>
        </p:spPr>
        <p:txBody>
          <a:bodyPr/>
          <a:lstStyle/>
          <a:p>
            <a:r>
              <a:rPr lang="en-US" noProof="0" dirty="0"/>
              <a:t>FORECAST</a:t>
            </a:r>
            <a:endParaRPr lang="en-US" dirty="0"/>
          </a:p>
        </p:txBody>
      </p:sp>
      <p:sp>
        <p:nvSpPr>
          <p:cNvPr id="199" name="Text Placeholder 198">
            <a:extLst>
              <a:ext uri="{FF2B5EF4-FFF2-40B4-BE49-F238E27FC236}">
                <a16:creationId xmlns:a16="http://schemas.microsoft.com/office/drawing/2014/main" id="{AE2BEFCD-CE33-41A5-B305-37261A133B7F}"/>
              </a:ext>
            </a:extLst>
          </p:cNvPr>
          <p:cNvSpPr>
            <a:spLocks noGrp="1"/>
          </p:cNvSpPr>
          <p:nvPr>
            <p:ph type="body" sz="quarter" idx="33"/>
          </p:nvPr>
        </p:nvSpPr>
        <p:spPr>
          <a:xfrm>
            <a:off x="4362186" y="1011441"/>
            <a:ext cx="3467628" cy="568896"/>
          </a:xfrm>
        </p:spPr>
        <p:txBody>
          <a:bodyPr/>
          <a:lstStyle/>
          <a:p>
            <a:r>
              <a:rPr lang="en-ZA" dirty="0"/>
              <a:t>Forecasting for success</a:t>
            </a:r>
            <a:r>
              <a:rPr lang="en-US" dirty="0"/>
              <a:t>​</a:t>
            </a:r>
          </a:p>
        </p:txBody>
      </p:sp>
      <p:sp>
        <p:nvSpPr>
          <p:cNvPr id="234" name="Text Placeholder 233">
            <a:extLst>
              <a:ext uri="{FF2B5EF4-FFF2-40B4-BE49-F238E27FC236}">
                <a16:creationId xmlns:a16="http://schemas.microsoft.com/office/drawing/2014/main" id="{37AADAF6-D8CA-408B-9297-EDE3ED23EAC4}"/>
              </a:ext>
            </a:extLst>
          </p:cNvPr>
          <p:cNvSpPr>
            <a:spLocks noGrp="1"/>
          </p:cNvSpPr>
          <p:nvPr>
            <p:ph type="body" sz="quarter" idx="34"/>
          </p:nvPr>
        </p:nvSpPr>
        <p:spPr>
          <a:xfrm>
            <a:off x="910838" y="2564313"/>
            <a:ext cx="4750631" cy="448769"/>
          </a:xfrm>
        </p:spPr>
        <p:txBody>
          <a:bodyPr/>
          <a:lstStyle/>
          <a:p>
            <a:r>
              <a:rPr lang="en-US" dirty="0"/>
              <a:t>Metrics</a:t>
            </a:r>
          </a:p>
        </p:txBody>
      </p:sp>
      <p:sp>
        <p:nvSpPr>
          <p:cNvPr id="13" name="Text Placeholder 12">
            <a:extLst>
              <a:ext uri="{FF2B5EF4-FFF2-40B4-BE49-F238E27FC236}">
                <a16:creationId xmlns:a16="http://schemas.microsoft.com/office/drawing/2014/main" id="{6F1B78D3-73E9-4E4A-A547-F0B4C23F1526}"/>
              </a:ext>
            </a:extLst>
          </p:cNvPr>
          <p:cNvSpPr>
            <a:spLocks noGrp="1"/>
          </p:cNvSpPr>
          <p:nvPr>
            <p:ph type="body" sz="quarter" idx="25"/>
          </p:nvPr>
        </p:nvSpPr>
        <p:spPr>
          <a:xfrm>
            <a:off x="7739877" y="2564313"/>
            <a:ext cx="3532840" cy="448769"/>
          </a:xfrm>
        </p:spPr>
        <p:txBody>
          <a:bodyPr/>
          <a:lstStyle/>
          <a:p>
            <a:r>
              <a:rPr lang="en-US" dirty="0"/>
              <a:t>Revenue by year</a:t>
            </a:r>
          </a:p>
        </p:txBody>
      </p:sp>
      <p:graphicFrame>
        <p:nvGraphicFramePr>
          <p:cNvPr id="85" name="Content Placeholder 84">
            <a:extLst>
              <a:ext uri="{FF2B5EF4-FFF2-40B4-BE49-F238E27FC236}">
                <a16:creationId xmlns:a16="http://schemas.microsoft.com/office/drawing/2014/main" id="{ECFF9EF6-2F82-4FB5-9F16-8D424467528B}"/>
              </a:ext>
            </a:extLst>
          </p:cNvPr>
          <p:cNvGraphicFramePr>
            <a:graphicFrameLocks noGrp="1"/>
          </p:cNvGraphicFramePr>
          <p:nvPr>
            <p:ph sz="quarter" idx="35"/>
            <p:extLst>
              <p:ext uri="{D42A27DB-BD31-4B8C-83A1-F6EECF244321}">
                <p14:modId xmlns:p14="http://schemas.microsoft.com/office/powerpoint/2010/main" val="2590834444"/>
              </p:ext>
            </p:extLst>
          </p:nvPr>
        </p:nvGraphicFramePr>
        <p:xfrm>
          <a:off x="911225" y="3187700"/>
          <a:ext cx="4750632" cy="2771481"/>
        </p:xfrm>
        <a:graphic>
          <a:graphicData uri="http://schemas.openxmlformats.org/drawingml/2006/table">
            <a:tbl>
              <a:tblPr firstRow="1" bandRow="1">
                <a:tableStyleId>{D27102A9-8310-4765-A935-A1911B00CA55}</a:tableStyleId>
              </a:tblPr>
              <a:tblGrid>
                <a:gridCol w="771481">
                  <a:extLst>
                    <a:ext uri="{9D8B030D-6E8A-4147-A177-3AD203B41FA5}">
                      <a16:colId xmlns:a16="http://schemas.microsoft.com/office/drawing/2014/main" val="1517755082"/>
                    </a:ext>
                  </a:extLst>
                </a:gridCol>
                <a:gridCol w="985625">
                  <a:extLst>
                    <a:ext uri="{9D8B030D-6E8A-4147-A177-3AD203B41FA5}">
                      <a16:colId xmlns:a16="http://schemas.microsoft.com/office/drawing/2014/main" val="2446386500"/>
                    </a:ext>
                  </a:extLst>
                </a:gridCol>
                <a:gridCol w="915234">
                  <a:extLst>
                    <a:ext uri="{9D8B030D-6E8A-4147-A177-3AD203B41FA5}">
                      <a16:colId xmlns:a16="http://schemas.microsoft.com/office/drawing/2014/main" val="3308918160"/>
                    </a:ext>
                  </a:extLst>
                </a:gridCol>
                <a:gridCol w="1014655">
                  <a:extLst>
                    <a:ext uri="{9D8B030D-6E8A-4147-A177-3AD203B41FA5}">
                      <a16:colId xmlns:a16="http://schemas.microsoft.com/office/drawing/2014/main" val="1854486728"/>
                    </a:ext>
                  </a:extLst>
                </a:gridCol>
                <a:gridCol w="1063637">
                  <a:extLst>
                    <a:ext uri="{9D8B030D-6E8A-4147-A177-3AD203B41FA5}">
                      <a16:colId xmlns:a16="http://schemas.microsoft.com/office/drawing/2014/main" val="1808496511"/>
                    </a:ext>
                  </a:extLst>
                </a:gridCol>
              </a:tblGrid>
              <a:tr h="720585">
                <a:tc>
                  <a:txBody>
                    <a:bodyPr/>
                    <a:lstStyle/>
                    <a:p>
                      <a:pPr algn="r"/>
                      <a:endParaRPr lang="en-US" sz="1700" cap="all" spc="400" baseline="0" dirty="0">
                        <a:solidFill>
                          <a:schemeClr val="accent6"/>
                        </a:solidFill>
                        <a:latin typeface="+mj-lt"/>
                      </a:endParaRPr>
                    </a:p>
                  </a:txBody>
                  <a:tcPr marL="78782" marR="78782" marT="39391" marB="39391" anchor="ctr"/>
                </a:tc>
                <a:tc>
                  <a:txBody>
                    <a:bodyPr/>
                    <a:lstStyle/>
                    <a:p>
                      <a:pPr algn="ctr"/>
                      <a:r>
                        <a:rPr lang="en-US" sz="1200" b="0" cap="all" spc="200" baseline="0" dirty="0">
                          <a:solidFill>
                            <a:schemeClr val="tx2">
                              <a:lumMod val="75000"/>
                            </a:schemeClr>
                          </a:solidFill>
                          <a:latin typeface="+mj-lt"/>
                        </a:rPr>
                        <a:t>clients</a:t>
                      </a:r>
                    </a:p>
                  </a:txBody>
                  <a:tcPr marL="78782" marR="78782" marT="39391" marB="39391" anchor="ctr"/>
                </a:tc>
                <a:tc>
                  <a:txBody>
                    <a:bodyPr/>
                    <a:lstStyle/>
                    <a:p>
                      <a:pPr algn="ctr"/>
                      <a:r>
                        <a:rPr lang="en-US" sz="1200" b="0" cap="all" spc="200" baseline="0" dirty="0">
                          <a:solidFill>
                            <a:schemeClr val="tx2">
                              <a:lumMod val="75000"/>
                            </a:schemeClr>
                          </a:solidFill>
                          <a:latin typeface="+mj-lt"/>
                        </a:rPr>
                        <a:t>orders</a:t>
                      </a:r>
                    </a:p>
                  </a:txBody>
                  <a:tcPr marL="78782" marR="78782" marT="39391" marB="39391" anchor="ctr"/>
                </a:tc>
                <a:tc>
                  <a:txBody>
                    <a:bodyPr/>
                    <a:lstStyle/>
                    <a:p>
                      <a:pPr algn="ctr"/>
                      <a:r>
                        <a:rPr lang="en-US" sz="1200" b="0" cap="all" spc="200" baseline="0" dirty="0">
                          <a:solidFill>
                            <a:schemeClr val="tx2">
                              <a:lumMod val="75000"/>
                            </a:schemeClr>
                          </a:solidFill>
                          <a:latin typeface="+mj-lt"/>
                        </a:rPr>
                        <a:t>Gross avenue</a:t>
                      </a:r>
                    </a:p>
                  </a:txBody>
                  <a:tcPr marL="78782" marR="78782" marT="39391" marB="39391" anchor="ctr"/>
                </a:tc>
                <a:tc>
                  <a:txBody>
                    <a:bodyPr/>
                    <a:lstStyle/>
                    <a:p>
                      <a:pPr algn="ctr"/>
                      <a:r>
                        <a:rPr lang="en-US" sz="1200" b="0" cap="all" spc="200" baseline="0" dirty="0">
                          <a:solidFill>
                            <a:schemeClr val="tx2">
                              <a:lumMod val="75000"/>
                            </a:schemeClr>
                          </a:solidFill>
                          <a:latin typeface="+mj-lt"/>
                        </a:rPr>
                        <a:t>Net revenue</a:t>
                      </a:r>
                    </a:p>
                  </a:txBody>
                  <a:tcPr marL="78782" marR="78782" marT="39391" marB="39391" anchor="ctr"/>
                </a:tc>
                <a:extLst>
                  <a:ext uri="{0D108BD9-81ED-4DB2-BD59-A6C34878D82A}">
                    <a16:rowId xmlns:a16="http://schemas.microsoft.com/office/drawing/2014/main" val="3100351803"/>
                  </a:ext>
                </a:extLst>
              </a:tr>
              <a:tr h="512724">
                <a:tc>
                  <a:txBody>
                    <a:bodyPr/>
                    <a:lstStyle/>
                    <a:p>
                      <a:pPr algn="ctr" rtl="0" fontAlgn="base"/>
                      <a:r>
                        <a:rPr lang="en-US" sz="1200" b="0" spc="100" baseline="0" dirty="0">
                          <a:solidFill>
                            <a:schemeClr val="tx2">
                              <a:lumMod val="75000"/>
                            </a:schemeClr>
                          </a:solidFill>
                          <a:effectLst/>
                          <a:latin typeface="+mj-lt"/>
                        </a:rPr>
                        <a:t>2023​</a:t>
                      </a:r>
                      <a:endParaRPr lang="en-US" sz="1200" b="0" i="0" spc="100" baseline="0" dirty="0">
                        <a:solidFill>
                          <a:schemeClr val="tx2">
                            <a:lumMod val="75000"/>
                          </a:schemeClr>
                        </a:solidFill>
                        <a:effectLst/>
                        <a:latin typeface="+mj-lt"/>
                      </a:endParaRPr>
                    </a:p>
                  </a:txBody>
                  <a:tcPr marL="78782" marR="78782" marT="39391" marB="39391" anchor="ctr">
                    <a:solidFill>
                      <a:schemeClr val="accent6">
                        <a:alpha val="20000"/>
                      </a:schemeClr>
                    </a:solidFill>
                  </a:tcPr>
                </a:tc>
                <a:tc>
                  <a:txBody>
                    <a:bodyPr/>
                    <a:lstStyle/>
                    <a:p>
                      <a:pPr algn="ctr" rtl="0" fontAlgn="base"/>
                      <a:r>
                        <a:rPr lang="en-US" sz="1200" b="0" spc="100" baseline="0" dirty="0">
                          <a:solidFill>
                            <a:schemeClr val="accent5">
                              <a:lumMod val="50000"/>
                            </a:schemeClr>
                          </a:solidFill>
                          <a:effectLst/>
                        </a:rPr>
                        <a:t>1000</a:t>
                      </a:r>
                      <a:endParaRPr lang="en-US" sz="1200" b="0" i="0" spc="100" baseline="0" dirty="0">
                        <a:solidFill>
                          <a:schemeClr val="accent5">
                            <a:lumMod val="50000"/>
                          </a:schemeClr>
                        </a:solidFill>
                        <a:effectLst/>
                        <a:latin typeface="+mn-lt"/>
                      </a:endParaRPr>
                    </a:p>
                  </a:txBody>
                  <a:tcPr anchor="ctr">
                    <a:solidFill>
                      <a:schemeClr val="accent6">
                        <a:alpha val="20000"/>
                      </a:schemeClr>
                    </a:solidFill>
                  </a:tcPr>
                </a:tc>
                <a:tc>
                  <a:txBody>
                    <a:bodyPr/>
                    <a:lstStyle/>
                    <a:p>
                      <a:pPr algn="ctr" rtl="0" fontAlgn="base"/>
                      <a:r>
                        <a:rPr lang="en-US" sz="1200" b="0" spc="100" baseline="0" dirty="0">
                          <a:solidFill>
                            <a:schemeClr val="accent5">
                              <a:lumMod val="50000"/>
                            </a:schemeClr>
                          </a:solidFill>
                          <a:effectLst/>
                        </a:rPr>
                        <a:t>11,000​</a:t>
                      </a:r>
                      <a:endParaRPr lang="en-US" sz="1200" b="0" i="0" spc="100" baseline="0" dirty="0">
                        <a:solidFill>
                          <a:schemeClr val="accent5">
                            <a:lumMod val="50000"/>
                          </a:schemeClr>
                        </a:solidFill>
                        <a:effectLst/>
                        <a:latin typeface="+mn-lt"/>
                      </a:endParaRPr>
                    </a:p>
                  </a:txBody>
                  <a:tcPr anchor="ctr">
                    <a:solidFill>
                      <a:schemeClr val="accent6">
                        <a:alpha val="20000"/>
                      </a:schemeClr>
                    </a:solidFill>
                  </a:tcPr>
                </a:tc>
                <a:tc>
                  <a:txBody>
                    <a:bodyPr/>
                    <a:lstStyle/>
                    <a:p>
                      <a:pPr algn="ctr" rtl="0" fontAlgn="base"/>
                      <a:r>
                        <a:rPr lang="en-US" sz="1200" b="0" spc="100" baseline="0" dirty="0">
                          <a:solidFill>
                            <a:schemeClr val="accent5">
                              <a:lumMod val="50000"/>
                            </a:schemeClr>
                          </a:solidFill>
                          <a:effectLst/>
                        </a:rPr>
                        <a:t>$1.250M​</a:t>
                      </a:r>
                      <a:endParaRPr lang="en-US" sz="1200" b="0" i="0" spc="100" baseline="0" dirty="0">
                        <a:solidFill>
                          <a:schemeClr val="accent5">
                            <a:lumMod val="50000"/>
                          </a:schemeClr>
                        </a:solidFill>
                        <a:effectLst/>
                        <a:latin typeface="+mn-lt"/>
                      </a:endParaRPr>
                    </a:p>
                  </a:txBody>
                  <a:tcPr anchor="ctr">
                    <a:solidFill>
                      <a:schemeClr val="accent6">
                        <a:alpha val="20000"/>
                      </a:schemeClr>
                    </a:solidFill>
                  </a:tcPr>
                </a:tc>
                <a:tc>
                  <a:txBody>
                    <a:bodyPr/>
                    <a:lstStyle/>
                    <a:p>
                      <a:pPr algn="ctr" rtl="0" fontAlgn="base"/>
                      <a:r>
                        <a:rPr lang="en-US" sz="1200" b="0" spc="100" baseline="0" dirty="0">
                          <a:solidFill>
                            <a:schemeClr val="accent5">
                              <a:lumMod val="50000"/>
                            </a:schemeClr>
                          </a:solidFill>
                          <a:effectLst/>
                        </a:rPr>
                        <a:t>$1.10M</a:t>
                      </a:r>
                      <a:endParaRPr lang="en-US" sz="1200" b="0" i="0" spc="100" baseline="0" dirty="0">
                        <a:solidFill>
                          <a:schemeClr val="accent5">
                            <a:lumMod val="50000"/>
                          </a:schemeClr>
                        </a:solidFill>
                        <a:effectLst/>
                        <a:latin typeface="+mn-lt"/>
                      </a:endParaRPr>
                    </a:p>
                  </a:txBody>
                  <a:tcPr anchor="ctr">
                    <a:solidFill>
                      <a:schemeClr val="accent6">
                        <a:alpha val="20000"/>
                      </a:schemeClr>
                    </a:solidFill>
                  </a:tcPr>
                </a:tc>
                <a:extLst>
                  <a:ext uri="{0D108BD9-81ED-4DB2-BD59-A6C34878D82A}">
                    <a16:rowId xmlns:a16="http://schemas.microsoft.com/office/drawing/2014/main" val="2801628125"/>
                  </a:ext>
                </a:extLst>
              </a:tr>
              <a:tr h="512724">
                <a:tc>
                  <a:txBody>
                    <a:bodyPr/>
                    <a:lstStyle/>
                    <a:p>
                      <a:pPr algn="ctr" rtl="0" fontAlgn="base"/>
                      <a:r>
                        <a:rPr lang="en-US" sz="1200" b="0" spc="100" baseline="0" dirty="0">
                          <a:solidFill>
                            <a:schemeClr val="tx2">
                              <a:lumMod val="75000"/>
                            </a:schemeClr>
                          </a:solidFill>
                          <a:effectLst/>
                          <a:latin typeface="+mj-lt"/>
                        </a:rPr>
                        <a:t>2024​</a:t>
                      </a:r>
                      <a:endParaRPr lang="en-US" sz="1200" b="0" i="0" spc="100" baseline="0" dirty="0">
                        <a:solidFill>
                          <a:schemeClr val="tx2">
                            <a:lumMod val="75000"/>
                          </a:schemeClr>
                        </a:solidFill>
                        <a:effectLst/>
                        <a:latin typeface="+mj-lt"/>
                      </a:endParaRPr>
                    </a:p>
                  </a:txBody>
                  <a:tcPr marL="78782" marR="78782" marT="39391" marB="39391" anchor="ctr"/>
                </a:tc>
                <a:tc>
                  <a:txBody>
                    <a:bodyPr/>
                    <a:lstStyle/>
                    <a:p>
                      <a:pPr algn="ctr" rtl="0" fontAlgn="base"/>
                      <a:r>
                        <a:rPr lang="en-US" sz="1200" b="0" spc="100" baseline="0" dirty="0">
                          <a:solidFill>
                            <a:schemeClr val="accent5">
                              <a:lumMod val="50000"/>
                            </a:schemeClr>
                          </a:solidFill>
                          <a:effectLst/>
                        </a:rPr>
                        <a:t>1800​</a:t>
                      </a:r>
                      <a:endParaRPr lang="en-US" sz="1200" b="0" i="0" spc="100" baseline="0" dirty="0">
                        <a:solidFill>
                          <a:schemeClr val="accent5">
                            <a:lumMod val="50000"/>
                          </a:schemeClr>
                        </a:solidFill>
                        <a:effectLst/>
                        <a:latin typeface="+mn-lt"/>
                      </a:endParaRPr>
                    </a:p>
                  </a:txBody>
                  <a:tcPr anchor="ctr"/>
                </a:tc>
                <a:tc>
                  <a:txBody>
                    <a:bodyPr/>
                    <a:lstStyle/>
                    <a:p>
                      <a:pPr algn="ctr" rtl="0" fontAlgn="base"/>
                      <a:r>
                        <a:rPr lang="en-US" sz="1200" b="0" spc="100" baseline="0" dirty="0">
                          <a:solidFill>
                            <a:schemeClr val="accent5">
                              <a:lumMod val="50000"/>
                            </a:schemeClr>
                          </a:solidFill>
                          <a:effectLst/>
                        </a:rPr>
                        <a:t>19,400</a:t>
                      </a:r>
                      <a:endParaRPr lang="en-US" sz="1200" b="0" i="0" spc="100" baseline="0" dirty="0">
                        <a:solidFill>
                          <a:schemeClr val="accent5">
                            <a:lumMod val="50000"/>
                          </a:schemeClr>
                        </a:solidFill>
                        <a:effectLst/>
                        <a:latin typeface="+mn-lt"/>
                      </a:endParaRPr>
                    </a:p>
                  </a:txBody>
                  <a:tcPr anchor="ctr"/>
                </a:tc>
                <a:tc>
                  <a:txBody>
                    <a:bodyPr/>
                    <a:lstStyle/>
                    <a:p>
                      <a:pPr algn="ctr" rtl="0" fontAlgn="base"/>
                      <a:r>
                        <a:rPr lang="en-US" sz="1200" b="0" spc="100" baseline="0" dirty="0">
                          <a:solidFill>
                            <a:schemeClr val="accent5">
                              <a:lumMod val="50000"/>
                            </a:schemeClr>
                          </a:solidFill>
                          <a:effectLst/>
                        </a:rPr>
                        <a:t>$2.78M​</a:t>
                      </a:r>
                      <a:endParaRPr lang="en-US" sz="1200" b="0" i="0" spc="100" baseline="0" dirty="0">
                        <a:solidFill>
                          <a:schemeClr val="accent5">
                            <a:lumMod val="50000"/>
                          </a:schemeClr>
                        </a:solidFill>
                        <a:effectLst/>
                        <a:latin typeface="+mn-lt"/>
                      </a:endParaRPr>
                    </a:p>
                  </a:txBody>
                  <a:tcPr anchor="ctr"/>
                </a:tc>
                <a:tc>
                  <a:txBody>
                    <a:bodyPr/>
                    <a:lstStyle/>
                    <a:p>
                      <a:pPr algn="ctr" rtl="0" fontAlgn="base"/>
                      <a:r>
                        <a:rPr lang="en-US" sz="1200" b="0" spc="100" baseline="0" dirty="0">
                          <a:solidFill>
                            <a:schemeClr val="accent5">
                              <a:lumMod val="50000"/>
                            </a:schemeClr>
                          </a:solidFill>
                          <a:effectLst/>
                        </a:rPr>
                        <a:t>$2.45M​</a:t>
                      </a:r>
                      <a:endParaRPr lang="en-US" sz="1200" b="0" i="0" spc="100" baseline="0" dirty="0">
                        <a:solidFill>
                          <a:schemeClr val="accent5">
                            <a:lumMod val="50000"/>
                          </a:schemeClr>
                        </a:solidFill>
                        <a:effectLst/>
                        <a:latin typeface="+mn-lt"/>
                      </a:endParaRPr>
                    </a:p>
                  </a:txBody>
                  <a:tcPr anchor="ctr"/>
                </a:tc>
                <a:extLst>
                  <a:ext uri="{0D108BD9-81ED-4DB2-BD59-A6C34878D82A}">
                    <a16:rowId xmlns:a16="http://schemas.microsoft.com/office/drawing/2014/main" val="3635382780"/>
                  </a:ext>
                </a:extLst>
              </a:tr>
              <a:tr h="512724">
                <a:tc>
                  <a:txBody>
                    <a:bodyPr/>
                    <a:lstStyle/>
                    <a:p>
                      <a:pPr algn="ctr" rtl="0" fontAlgn="base"/>
                      <a:r>
                        <a:rPr lang="en-US" sz="1200" b="0" spc="100" baseline="0" dirty="0">
                          <a:solidFill>
                            <a:schemeClr val="tx2">
                              <a:lumMod val="75000"/>
                            </a:schemeClr>
                          </a:solidFill>
                          <a:effectLst/>
                          <a:latin typeface="+mj-lt"/>
                        </a:rPr>
                        <a:t>2025​</a:t>
                      </a:r>
                      <a:endParaRPr lang="en-US" sz="1200" b="0" i="0" spc="100" baseline="0" dirty="0">
                        <a:solidFill>
                          <a:schemeClr val="tx2">
                            <a:lumMod val="75000"/>
                          </a:schemeClr>
                        </a:solidFill>
                        <a:effectLst/>
                        <a:latin typeface="+mj-lt"/>
                      </a:endParaRPr>
                    </a:p>
                  </a:txBody>
                  <a:tcPr marL="78782" marR="78782" marT="39391" marB="39391" anchor="ctr">
                    <a:solidFill>
                      <a:schemeClr val="accent6">
                        <a:alpha val="20000"/>
                      </a:schemeClr>
                    </a:solidFill>
                  </a:tcPr>
                </a:tc>
                <a:tc>
                  <a:txBody>
                    <a:bodyPr/>
                    <a:lstStyle/>
                    <a:p>
                      <a:pPr algn="ctr" rtl="0" fontAlgn="base"/>
                      <a:r>
                        <a:rPr lang="en-US" sz="1200" b="0" spc="100" baseline="0" dirty="0">
                          <a:solidFill>
                            <a:schemeClr val="accent5">
                              <a:lumMod val="50000"/>
                            </a:schemeClr>
                          </a:solidFill>
                          <a:effectLst/>
                        </a:rPr>
                        <a:t>2400​</a:t>
                      </a:r>
                      <a:endParaRPr lang="en-US" sz="1200" b="0" i="0" spc="100" baseline="0" dirty="0">
                        <a:solidFill>
                          <a:schemeClr val="accent5">
                            <a:lumMod val="50000"/>
                          </a:schemeClr>
                        </a:solidFill>
                        <a:effectLst/>
                        <a:latin typeface="+mn-lt"/>
                      </a:endParaRPr>
                    </a:p>
                  </a:txBody>
                  <a:tcPr anchor="ctr">
                    <a:solidFill>
                      <a:schemeClr val="accent6">
                        <a:alpha val="20000"/>
                      </a:schemeClr>
                    </a:solidFill>
                  </a:tcPr>
                </a:tc>
                <a:tc>
                  <a:txBody>
                    <a:bodyPr/>
                    <a:lstStyle/>
                    <a:p>
                      <a:pPr algn="ctr" rtl="0" fontAlgn="base"/>
                      <a:r>
                        <a:rPr lang="en-US" sz="1200" b="0" spc="100" baseline="0" dirty="0">
                          <a:solidFill>
                            <a:schemeClr val="accent5">
                              <a:lumMod val="50000"/>
                            </a:schemeClr>
                          </a:solidFill>
                          <a:effectLst/>
                        </a:rPr>
                        <a:t>22,300​</a:t>
                      </a:r>
                      <a:endParaRPr lang="en-US" sz="1200" b="0" i="0" spc="100" baseline="0" dirty="0">
                        <a:solidFill>
                          <a:schemeClr val="accent5">
                            <a:lumMod val="50000"/>
                          </a:schemeClr>
                        </a:solidFill>
                        <a:effectLst/>
                        <a:latin typeface="+mn-lt"/>
                      </a:endParaRPr>
                    </a:p>
                  </a:txBody>
                  <a:tcPr anchor="ctr">
                    <a:solidFill>
                      <a:schemeClr val="accent6">
                        <a:alpha val="20000"/>
                      </a:schemeClr>
                    </a:solidFill>
                  </a:tcPr>
                </a:tc>
                <a:tc>
                  <a:txBody>
                    <a:bodyPr/>
                    <a:lstStyle/>
                    <a:p>
                      <a:pPr algn="ctr" rtl="0" fontAlgn="base"/>
                      <a:r>
                        <a:rPr lang="en-US" sz="1200" b="0" spc="100" baseline="0" dirty="0">
                          <a:solidFill>
                            <a:schemeClr val="accent5">
                              <a:lumMod val="50000"/>
                            </a:schemeClr>
                          </a:solidFill>
                          <a:effectLst/>
                        </a:rPr>
                        <a:t>$3.28M</a:t>
                      </a:r>
                      <a:endParaRPr lang="en-US" sz="1200" b="0" i="0" spc="100" baseline="0" dirty="0">
                        <a:solidFill>
                          <a:schemeClr val="accent5">
                            <a:lumMod val="50000"/>
                          </a:schemeClr>
                        </a:solidFill>
                        <a:effectLst/>
                        <a:latin typeface="+mn-lt"/>
                      </a:endParaRPr>
                    </a:p>
                  </a:txBody>
                  <a:tcPr anchor="ctr">
                    <a:solidFill>
                      <a:schemeClr val="accent6">
                        <a:alpha val="20000"/>
                      </a:schemeClr>
                    </a:solidFill>
                  </a:tcPr>
                </a:tc>
                <a:tc>
                  <a:txBody>
                    <a:bodyPr/>
                    <a:lstStyle/>
                    <a:p>
                      <a:pPr algn="ctr" rtl="0" fontAlgn="base"/>
                      <a:r>
                        <a:rPr lang="en-US" sz="1200" b="0" spc="100" baseline="0" dirty="0">
                          <a:solidFill>
                            <a:schemeClr val="accent5">
                              <a:lumMod val="50000"/>
                            </a:schemeClr>
                          </a:solidFill>
                          <a:effectLst/>
                        </a:rPr>
                        <a:t>$2.89M</a:t>
                      </a:r>
                      <a:endParaRPr lang="en-US" sz="1200" b="0" i="0" spc="100" baseline="0" dirty="0">
                        <a:solidFill>
                          <a:schemeClr val="accent5">
                            <a:lumMod val="50000"/>
                          </a:schemeClr>
                        </a:solidFill>
                        <a:effectLst/>
                        <a:latin typeface="+mn-lt"/>
                      </a:endParaRPr>
                    </a:p>
                  </a:txBody>
                  <a:tcPr anchor="ctr">
                    <a:solidFill>
                      <a:schemeClr val="accent6">
                        <a:alpha val="20000"/>
                      </a:schemeClr>
                    </a:solidFill>
                  </a:tcPr>
                </a:tc>
                <a:extLst>
                  <a:ext uri="{0D108BD9-81ED-4DB2-BD59-A6C34878D82A}">
                    <a16:rowId xmlns:a16="http://schemas.microsoft.com/office/drawing/2014/main" val="2282084003"/>
                  </a:ext>
                </a:extLst>
              </a:tr>
              <a:tr h="512724">
                <a:tc>
                  <a:txBody>
                    <a:bodyPr/>
                    <a:lstStyle/>
                    <a:p>
                      <a:pPr algn="ctr" rtl="0" fontAlgn="base"/>
                      <a:r>
                        <a:rPr lang="en-US" sz="1200" b="0" spc="100" baseline="0" dirty="0">
                          <a:solidFill>
                            <a:schemeClr val="tx2">
                              <a:lumMod val="75000"/>
                            </a:schemeClr>
                          </a:solidFill>
                          <a:effectLst/>
                          <a:latin typeface="+mj-lt"/>
                        </a:rPr>
                        <a:t>2026​</a:t>
                      </a:r>
                      <a:endParaRPr lang="en-US" sz="1200" b="0" i="0" spc="100" baseline="0" dirty="0">
                        <a:solidFill>
                          <a:schemeClr val="tx2">
                            <a:lumMod val="75000"/>
                          </a:schemeClr>
                        </a:solidFill>
                        <a:effectLst/>
                        <a:latin typeface="+mj-lt"/>
                      </a:endParaRPr>
                    </a:p>
                  </a:txBody>
                  <a:tcPr marL="78782" marR="78782" marT="39391" marB="39391" anchor="ctr"/>
                </a:tc>
                <a:tc>
                  <a:txBody>
                    <a:bodyPr/>
                    <a:lstStyle/>
                    <a:p>
                      <a:pPr algn="ctr" rtl="0" fontAlgn="base"/>
                      <a:r>
                        <a:rPr lang="en-US" sz="1200" b="0" spc="100" baseline="0" dirty="0">
                          <a:solidFill>
                            <a:schemeClr val="accent5">
                              <a:lumMod val="50000"/>
                            </a:schemeClr>
                          </a:solidFill>
                          <a:effectLst/>
                        </a:rPr>
                        <a:t>3500​</a:t>
                      </a:r>
                      <a:endParaRPr lang="en-US" sz="1200" b="0" i="0" spc="100" baseline="0" dirty="0">
                        <a:solidFill>
                          <a:schemeClr val="accent5">
                            <a:lumMod val="50000"/>
                          </a:schemeClr>
                        </a:solidFill>
                        <a:effectLst/>
                        <a:latin typeface="+mn-lt"/>
                      </a:endParaRPr>
                    </a:p>
                  </a:txBody>
                  <a:tcPr anchor="ctr"/>
                </a:tc>
                <a:tc>
                  <a:txBody>
                    <a:bodyPr/>
                    <a:lstStyle/>
                    <a:p>
                      <a:pPr algn="ctr" rtl="0" fontAlgn="base"/>
                      <a:r>
                        <a:rPr lang="en-US" sz="1200" b="0" spc="100" baseline="0" dirty="0">
                          <a:solidFill>
                            <a:schemeClr val="accent5">
                              <a:lumMod val="50000"/>
                            </a:schemeClr>
                          </a:solidFill>
                          <a:effectLst/>
                        </a:rPr>
                        <a:t>31,600​</a:t>
                      </a:r>
                      <a:endParaRPr lang="en-US" sz="1200" b="0" i="0" spc="100" baseline="0" dirty="0">
                        <a:solidFill>
                          <a:schemeClr val="accent5">
                            <a:lumMod val="50000"/>
                          </a:schemeClr>
                        </a:solidFill>
                        <a:effectLst/>
                        <a:latin typeface="+mn-lt"/>
                      </a:endParaRPr>
                    </a:p>
                  </a:txBody>
                  <a:tcPr anchor="ctr"/>
                </a:tc>
                <a:tc>
                  <a:txBody>
                    <a:bodyPr/>
                    <a:lstStyle/>
                    <a:p>
                      <a:pPr algn="ctr" rtl="0" fontAlgn="base"/>
                      <a:r>
                        <a:rPr lang="en-US" sz="1200" b="0" spc="100" baseline="0" dirty="0">
                          <a:solidFill>
                            <a:schemeClr val="accent5">
                              <a:lumMod val="50000"/>
                            </a:schemeClr>
                          </a:solidFill>
                          <a:effectLst/>
                        </a:rPr>
                        <a:t>$4.24M​</a:t>
                      </a:r>
                      <a:endParaRPr lang="en-US" sz="1200" b="0" i="0" spc="100" baseline="0" dirty="0">
                        <a:solidFill>
                          <a:schemeClr val="accent5">
                            <a:lumMod val="50000"/>
                          </a:schemeClr>
                        </a:solidFill>
                        <a:effectLst/>
                        <a:latin typeface="+mn-lt"/>
                      </a:endParaRPr>
                    </a:p>
                  </a:txBody>
                  <a:tcPr anchor="ctr"/>
                </a:tc>
                <a:tc>
                  <a:txBody>
                    <a:bodyPr/>
                    <a:lstStyle/>
                    <a:p>
                      <a:pPr algn="ctr" rtl="0" fontAlgn="base"/>
                      <a:r>
                        <a:rPr lang="en-US" sz="1200" b="0" spc="100" baseline="0" dirty="0">
                          <a:solidFill>
                            <a:schemeClr val="accent5">
                              <a:lumMod val="50000"/>
                            </a:schemeClr>
                          </a:solidFill>
                          <a:effectLst/>
                        </a:rPr>
                        <a:t>$3.73M​</a:t>
                      </a:r>
                      <a:endParaRPr lang="en-US" sz="1200" b="0" i="0" spc="100" baseline="0" dirty="0">
                        <a:solidFill>
                          <a:schemeClr val="accent5">
                            <a:lumMod val="50000"/>
                          </a:schemeClr>
                        </a:solidFill>
                        <a:effectLst/>
                        <a:latin typeface="+mn-lt"/>
                      </a:endParaRPr>
                    </a:p>
                  </a:txBody>
                  <a:tcPr anchor="ctr"/>
                </a:tc>
                <a:extLst>
                  <a:ext uri="{0D108BD9-81ED-4DB2-BD59-A6C34878D82A}">
                    <a16:rowId xmlns:a16="http://schemas.microsoft.com/office/drawing/2014/main" val="1849756459"/>
                  </a:ext>
                </a:extLst>
              </a:tr>
            </a:tbl>
          </a:graphicData>
        </a:graphic>
      </p:graphicFrame>
      <p:graphicFrame>
        <p:nvGraphicFramePr>
          <p:cNvPr id="87" name="Content Placeholder 86" descr="Chart Placeholder">
            <a:extLst>
              <a:ext uri="{FF2B5EF4-FFF2-40B4-BE49-F238E27FC236}">
                <a16:creationId xmlns:a16="http://schemas.microsoft.com/office/drawing/2014/main" id="{B24A253B-8CBC-4BE8-90BF-7006A0DC66E1}"/>
              </a:ext>
            </a:extLst>
          </p:cNvPr>
          <p:cNvGraphicFramePr>
            <a:graphicFrameLocks noGrp="1"/>
          </p:cNvGraphicFramePr>
          <p:nvPr>
            <p:ph sz="quarter" idx="36"/>
            <p:extLst>
              <p:ext uri="{D42A27DB-BD31-4B8C-83A1-F6EECF244321}">
                <p14:modId xmlns:p14="http://schemas.microsoft.com/office/powerpoint/2010/main" val="1408293325"/>
              </p:ext>
            </p:extLst>
          </p:nvPr>
        </p:nvGraphicFramePr>
        <p:xfrm>
          <a:off x="7027863" y="3106738"/>
          <a:ext cx="4252912" cy="2882900"/>
        </p:xfrm>
        <a:graphic>
          <a:graphicData uri="http://schemas.openxmlformats.org/drawingml/2006/chart">
            <c:chart xmlns:c="http://schemas.openxmlformats.org/drawingml/2006/chart" xmlns:r="http://schemas.openxmlformats.org/officeDocument/2006/relationships" r:id="rId2"/>
          </a:graphicData>
        </a:graphic>
      </p:graphicFrame>
      <p:sp>
        <p:nvSpPr>
          <p:cNvPr id="2" name="Date Placeholder 1">
            <a:extLst>
              <a:ext uri="{FF2B5EF4-FFF2-40B4-BE49-F238E27FC236}">
                <a16:creationId xmlns:a16="http://schemas.microsoft.com/office/drawing/2014/main" id="{FDFD7703-126A-48E3-A3B0-C2CD623BDE50}"/>
              </a:ext>
            </a:extLst>
          </p:cNvPr>
          <p:cNvSpPr>
            <a:spLocks noGrp="1"/>
          </p:cNvSpPr>
          <p:nvPr>
            <p:ph type="dt" sz="half" idx="10"/>
          </p:nvPr>
        </p:nvSpPr>
        <p:spPr>
          <a:xfrm>
            <a:off x="838200" y="6356350"/>
            <a:ext cx="2743200" cy="365125"/>
          </a:xfrm>
        </p:spPr>
        <p:txBody>
          <a:bodyPr/>
          <a:lstStyle/>
          <a:p>
            <a:r>
              <a:rPr lang="en-US" dirty="0"/>
              <a:t>2022</a:t>
            </a:r>
          </a:p>
        </p:txBody>
      </p:sp>
      <p:sp>
        <p:nvSpPr>
          <p:cNvPr id="3" name="Footer Placeholder 2">
            <a:extLst>
              <a:ext uri="{FF2B5EF4-FFF2-40B4-BE49-F238E27FC236}">
                <a16:creationId xmlns:a16="http://schemas.microsoft.com/office/drawing/2014/main" id="{FE5A6E0A-0360-464C-B6EB-6A88D503FA0A}"/>
              </a:ext>
            </a:extLst>
          </p:cNvPr>
          <p:cNvSpPr>
            <a:spLocks noGrp="1"/>
          </p:cNvSpPr>
          <p:nvPr>
            <p:ph type="ftr" sz="quarter" idx="11"/>
          </p:nvPr>
        </p:nvSpPr>
        <p:spPr>
          <a:xfrm>
            <a:off x="4038600" y="6356350"/>
            <a:ext cx="4114800" cy="365125"/>
          </a:xfrm>
        </p:spPr>
        <p:txBody>
          <a:bodyPr/>
          <a:lstStyle/>
          <a:p>
            <a:r>
              <a:rPr lang="en-US" dirty="0"/>
              <a:t>Pitch deck</a:t>
            </a:r>
          </a:p>
        </p:txBody>
      </p:sp>
      <p:sp>
        <p:nvSpPr>
          <p:cNvPr id="4" name="Slide Number Placeholder 3">
            <a:extLst>
              <a:ext uri="{FF2B5EF4-FFF2-40B4-BE49-F238E27FC236}">
                <a16:creationId xmlns:a16="http://schemas.microsoft.com/office/drawing/2014/main" id="{651D04C2-233E-415F-8309-2906D8AB28FB}"/>
              </a:ext>
            </a:extLst>
          </p:cNvPr>
          <p:cNvSpPr>
            <a:spLocks noGrp="1"/>
          </p:cNvSpPr>
          <p:nvPr>
            <p:ph type="sldNum" sz="quarter" idx="12"/>
          </p:nvPr>
        </p:nvSpPr>
        <p:spPr>
          <a:xfrm>
            <a:off x="8610600" y="6356350"/>
            <a:ext cx="2743200" cy="365125"/>
          </a:xfrm>
        </p:spPr>
        <p:txBody>
          <a:bodyPr/>
          <a:lstStyle/>
          <a:p>
            <a:fld id="{EA87306C-81BA-4795-A5CA-9392456A8C1E}" type="slidenum">
              <a:rPr lang="en-US" smtClean="0"/>
              <a:pPr/>
              <a:t>14</a:t>
            </a:fld>
            <a:endParaRPr lang="en-US" dirty="0"/>
          </a:p>
        </p:txBody>
      </p:sp>
      <p:pic>
        <p:nvPicPr>
          <p:cNvPr id="5" name="Picture 4" descr="Logo&#10;&#10;Description automatically generated">
            <a:extLst>
              <a:ext uri="{FF2B5EF4-FFF2-40B4-BE49-F238E27FC236}">
                <a16:creationId xmlns:a16="http://schemas.microsoft.com/office/drawing/2014/main" id="{FEA43E4A-2B14-7FF7-A5CA-08515E5BC050}"/>
              </a:ext>
            </a:extLst>
          </p:cNvPr>
          <p:cNvPicPr>
            <a:picLocks noChangeAspect="1"/>
          </p:cNvPicPr>
          <p:nvPr/>
        </p:nvPicPr>
        <p:blipFill>
          <a:blip r:embed="rId3"/>
          <a:stretch>
            <a:fillRect/>
          </a:stretch>
        </p:blipFill>
        <p:spPr>
          <a:xfrm>
            <a:off x="265982" y="323850"/>
            <a:ext cx="1638762" cy="1384754"/>
          </a:xfrm>
          <a:prstGeom prst="rect">
            <a:avLst/>
          </a:prstGeom>
        </p:spPr>
      </p:pic>
    </p:spTree>
    <p:extLst>
      <p:ext uri="{BB962C8B-B14F-4D97-AF65-F5344CB8AC3E}">
        <p14:creationId xmlns:p14="http://schemas.microsoft.com/office/powerpoint/2010/main" val="18768708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Title 51">
            <a:extLst>
              <a:ext uri="{FF2B5EF4-FFF2-40B4-BE49-F238E27FC236}">
                <a16:creationId xmlns:a16="http://schemas.microsoft.com/office/drawing/2014/main" id="{08558695-BE35-4EE0-BB6E-13295A197464}"/>
              </a:ext>
            </a:extLst>
          </p:cNvPr>
          <p:cNvSpPr>
            <a:spLocks noGrp="1"/>
          </p:cNvSpPr>
          <p:nvPr>
            <p:ph type="title"/>
          </p:nvPr>
        </p:nvSpPr>
        <p:spPr>
          <a:xfrm>
            <a:off x="4292600" y="693738"/>
            <a:ext cx="3606800" cy="633412"/>
          </a:xfrm>
        </p:spPr>
        <p:txBody>
          <a:bodyPr/>
          <a:lstStyle/>
          <a:p>
            <a:r>
              <a:rPr lang="en-US" noProof="0" dirty="0"/>
              <a:t>2-year action plan</a:t>
            </a:r>
            <a:endParaRPr lang="en-US" dirty="0"/>
          </a:p>
        </p:txBody>
      </p:sp>
      <p:sp>
        <p:nvSpPr>
          <p:cNvPr id="34" name="Text Placeholder 33">
            <a:extLst>
              <a:ext uri="{FF2B5EF4-FFF2-40B4-BE49-F238E27FC236}">
                <a16:creationId xmlns:a16="http://schemas.microsoft.com/office/drawing/2014/main" id="{1C53C72A-647D-4F5E-A586-3DC1C8259188}"/>
              </a:ext>
            </a:extLst>
          </p:cNvPr>
          <p:cNvSpPr>
            <a:spLocks noGrp="1"/>
          </p:cNvSpPr>
          <p:nvPr>
            <p:ph type="body" sz="quarter" idx="43"/>
          </p:nvPr>
        </p:nvSpPr>
        <p:spPr>
          <a:xfrm>
            <a:off x="2029367" y="2200550"/>
            <a:ext cx="1440088" cy="469597"/>
          </a:xfrm>
        </p:spPr>
        <p:txBody>
          <a:bodyPr/>
          <a:lstStyle/>
          <a:p>
            <a:r>
              <a:rPr lang="en-ZA" dirty="0"/>
              <a:t>(6) New Engineers​</a:t>
            </a:r>
          </a:p>
        </p:txBody>
      </p:sp>
      <p:sp>
        <p:nvSpPr>
          <p:cNvPr id="35" name="Text Placeholder 34">
            <a:extLst>
              <a:ext uri="{FF2B5EF4-FFF2-40B4-BE49-F238E27FC236}">
                <a16:creationId xmlns:a16="http://schemas.microsoft.com/office/drawing/2014/main" id="{399BB46D-0770-445F-A0CD-68BD0B34BD3E}"/>
              </a:ext>
            </a:extLst>
          </p:cNvPr>
          <p:cNvSpPr>
            <a:spLocks noGrp="1"/>
          </p:cNvSpPr>
          <p:nvPr>
            <p:ph type="body" sz="quarter" idx="44"/>
          </p:nvPr>
        </p:nvSpPr>
        <p:spPr>
          <a:xfrm>
            <a:off x="4397612" y="2200550"/>
            <a:ext cx="1440088" cy="469597"/>
          </a:xfrm>
        </p:spPr>
        <p:txBody>
          <a:bodyPr/>
          <a:lstStyle/>
          <a:p>
            <a:r>
              <a:rPr lang="en-ZA" dirty="0"/>
              <a:t>Expand Design Team​</a:t>
            </a:r>
          </a:p>
        </p:txBody>
      </p:sp>
      <p:sp>
        <p:nvSpPr>
          <p:cNvPr id="36" name="Text Placeholder 35">
            <a:extLst>
              <a:ext uri="{FF2B5EF4-FFF2-40B4-BE49-F238E27FC236}">
                <a16:creationId xmlns:a16="http://schemas.microsoft.com/office/drawing/2014/main" id="{6A6B1C4D-B409-4AE3-88DC-D6338DE965F6}"/>
              </a:ext>
            </a:extLst>
          </p:cNvPr>
          <p:cNvSpPr>
            <a:spLocks noGrp="1"/>
          </p:cNvSpPr>
          <p:nvPr>
            <p:ph type="body" sz="quarter" idx="45"/>
          </p:nvPr>
        </p:nvSpPr>
        <p:spPr>
          <a:xfrm>
            <a:off x="8344687" y="2200550"/>
            <a:ext cx="1578830" cy="469597"/>
          </a:xfrm>
        </p:spPr>
        <p:txBody>
          <a:bodyPr/>
          <a:lstStyle/>
          <a:p>
            <a:r>
              <a:rPr lang="en-ZA" dirty="0"/>
              <a:t>Launch Funding Program​</a:t>
            </a:r>
          </a:p>
        </p:txBody>
      </p:sp>
      <p:sp>
        <p:nvSpPr>
          <p:cNvPr id="32" name="Text Placeholder 31">
            <a:extLst>
              <a:ext uri="{FF2B5EF4-FFF2-40B4-BE49-F238E27FC236}">
                <a16:creationId xmlns:a16="http://schemas.microsoft.com/office/drawing/2014/main" id="{348FDA6F-3429-4031-8FFE-6F210904C213}"/>
              </a:ext>
            </a:extLst>
          </p:cNvPr>
          <p:cNvSpPr>
            <a:spLocks noGrp="1"/>
          </p:cNvSpPr>
          <p:nvPr>
            <p:ph type="body" sz="quarter" idx="41"/>
          </p:nvPr>
        </p:nvSpPr>
        <p:spPr>
          <a:xfrm>
            <a:off x="696804" y="2739533"/>
            <a:ext cx="1021001" cy="501726"/>
          </a:xfrm>
        </p:spPr>
        <p:txBody>
          <a:bodyPr/>
          <a:lstStyle/>
          <a:p>
            <a:r>
              <a:rPr lang="en-US" dirty="0"/>
              <a:t>2023</a:t>
            </a:r>
          </a:p>
        </p:txBody>
      </p:sp>
      <p:sp>
        <p:nvSpPr>
          <p:cNvPr id="174" name="Text Placeholder 173">
            <a:extLst>
              <a:ext uri="{FF2B5EF4-FFF2-40B4-BE49-F238E27FC236}">
                <a16:creationId xmlns:a16="http://schemas.microsoft.com/office/drawing/2014/main" id="{A0CC0882-5516-4483-B475-5B6F1E8CF7C5}"/>
              </a:ext>
            </a:extLst>
          </p:cNvPr>
          <p:cNvSpPr>
            <a:spLocks noGrp="1"/>
          </p:cNvSpPr>
          <p:nvPr>
            <p:ph type="body" sz="quarter" idx="17"/>
          </p:nvPr>
        </p:nvSpPr>
        <p:spPr>
          <a:xfrm>
            <a:off x="1712346" y="3170170"/>
            <a:ext cx="495300" cy="652276"/>
          </a:xfrm>
        </p:spPr>
        <p:txBody>
          <a:bodyPr/>
          <a:lstStyle/>
          <a:p>
            <a:r>
              <a:rPr lang="en-US" dirty="0"/>
              <a:t>Jan</a:t>
            </a:r>
          </a:p>
        </p:txBody>
      </p:sp>
      <p:sp>
        <p:nvSpPr>
          <p:cNvPr id="175" name="Text Placeholder 174">
            <a:extLst>
              <a:ext uri="{FF2B5EF4-FFF2-40B4-BE49-F238E27FC236}">
                <a16:creationId xmlns:a16="http://schemas.microsoft.com/office/drawing/2014/main" id="{EF15278C-ABAD-426D-B35B-69B713F8199B}"/>
              </a:ext>
            </a:extLst>
          </p:cNvPr>
          <p:cNvSpPr>
            <a:spLocks noGrp="1"/>
          </p:cNvSpPr>
          <p:nvPr>
            <p:ph type="body" sz="quarter" idx="18"/>
          </p:nvPr>
        </p:nvSpPr>
        <p:spPr>
          <a:xfrm>
            <a:off x="2501761" y="3170170"/>
            <a:ext cx="495300" cy="652276"/>
          </a:xfrm>
        </p:spPr>
        <p:txBody>
          <a:bodyPr/>
          <a:lstStyle/>
          <a:p>
            <a:r>
              <a:rPr lang="en-US" dirty="0"/>
              <a:t>Feb</a:t>
            </a:r>
          </a:p>
        </p:txBody>
      </p:sp>
      <p:sp>
        <p:nvSpPr>
          <p:cNvPr id="176" name="Text Placeholder 175">
            <a:extLst>
              <a:ext uri="{FF2B5EF4-FFF2-40B4-BE49-F238E27FC236}">
                <a16:creationId xmlns:a16="http://schemas.microsoft.com/office/drawing/2014/main" id="{796AF702-9970-40C9-8EE9-94B414AA6326}"/>
              </a:ext>
            </a:extLst>
          </p:cNvPr>
          <p:cNvSpPr>
            <a:spLocks noGrp="1"/>
          </p:cNvSpPr>
          <p:nvPr>
            <p:ph type="body" sz="quarter" idx="19"/>
          </p:nvPr>
        </p:nvSpPr>
        <p:spPr>
          <a:xfrm>
            <a:off x="3291176" y="3170170"/>
            <a:ext cx="495300" cy="652276"/>
          </a:xfrm>
        </p:spPr>
        <p:txBody>
          <a:bodyPr/>
          <a:lstStyle/>
          <a:p>
            <a:r>
              <a:rPr lang="en-US" dirty="0"/>
              <a:t>Mar</a:t>
            </a:r>
          </a:p>
        </p:txBody>
      </p:sp>
      <p:sp>
        <p:nvSpPr>
          <p:cNvPr id="177" name="Text Placeholder 176">
            <a:extLst>
              <a:ext uri="{FF2B5EF4-FFF2-40B4-BE49-F238E27FC236}">
                <a16:creationId xmlns:a16="http://schemas.microsoft.com/office/drawing/2014/main" id="{06869098-68A6-480F-ADF8-A7E3E7E4F772}"/>
              </a:ext>
            </a:extLst>
          </p:cNvPr>
          <p:cNvSpPr>
            <a:spLocks noGrp="1"/>
          </p:cNvSpPr>
          <p:nvPr>
            <p:ph type="body" sz="quarter" idx="20"/>
          </p:nvPr>
        </p:nvSpPr>
        <p:spPr>
          <a:xfrm>
            <a:off x="4080591" y="3170170"/>
            <a:ext cx="495300" cy="652276"/>
          </a:xfrm>
        </p:spPr>
        <p:txBody>
          <a:bodyPr/>
          <a:lstStyle/>
          <a:p>
            <a:r>
              <a:rPr lang="en-US" dirty="0"/>
              <a:t>Apr</a:t>
            </a:r>
          </a:p>
        </p:txBody>
      </p:sp>
      <p:sp>
        <p:nvSpPr>
          <p:cNvPr id="178" name="Text Placeholder 177">
            <a:extLst>
              <a:ext uri="{FF2B5EF4-FFF2-40B4-BE49-F238E27FC236}">
                <a16:creationId xmlns:a16="http://schemas.microsoft.com/office/drawing/2014/main" id="{AD021D45-FAF7-4D66-B9C2-A81E1B5E864E}"/>
              </a:ext>
            </a:extLst>
          </p:cNvPr>
          <p:cNvSpPr>
            <a:spLocks noGrp="1"/>
          </p:cNvSpPr>
          <p:nvPr>
            <p:ph type="body" sz="quarter" idx="21"/>
          </p:nvPr>
        </p:nvSpPr>
        <p:spPr>
          <a:xfrm>
            <a:off x="4810807" y="3170170"/>
            <a:ext cx="615310" cy="652276"/>
          </a:xfrm>
        </p:spPr>
        <p:txBody>
          <a:bodyPr/>
          <a:lstStyle/>
          <a:p>
            <a:r>
              <a:rPr lang="en-US" dirty="0"/>
              <a:t>May</a:t>
            </a:r>
          </a:p>
        </p:txBody>
      </p:sp>
      <p:sp>
        <p:nvSpPr>
          <p:cNvPr id="179" name="Text Placeholder 178">
            <a:extLst>
              <a:ext uri="{FF2B5EF4-FFF2-40B4-BE49-F238E27FC236}">
                <a16:creationId xmlns:a16="http://schemas.microsoft.com/office/drawing/2014/main" id="{71A5A1BE-92CF-4557-94F8-E986C6827715}"/>
              </a:ext>
            </a:extLst>
          </p:cNvPr>
          <p:cNvSpPr>
            <a:spLocks noGrp="1"/>
          </p:cNvSpPr>
          <p:nvPr>
            <p:ph type="body" sz="quarter" idx="22"/>
          </p:nvPr>
        </p:nvSpPr>
        <p:spPr>
          <a:xfrm>
            <a:off x="5659421" y="3170170"/>
            <a:ext cx="495300" cy="652276"/>
          </a:xfrm>
        </p:spPr>
        <p:txBody>
          <a:bodyPr/>
          <a:lstStyle/>
          <a:p>
            <a:r>
              <a:rPr lang="en-US" dirty="0"/>
              <a:t>Jun</a:t>
            </a:r>
          </a:p>
        </p:txBody>
      </p:sp>
      <p:sp>
        <p:nvSpPr>
          <p:cNvPr id="180" name="Text Placeholder 179">
            <a:extLst>
              <a:ext uri="{FF2B5EF4-FFF2-40B4-BE49-F238E27FC236}">
                <a16:creationId xmlns:a16="http://schemas.microsoft.com/office/drawing/2014/main" id="{5C5DF15A-133A-468A-AC39-E25A57532AD6}"/>
              </a:ext>
            </a:extLst>
          </p:cNvPr>
          <p:cNvSpPr>
            <a:spLocks noGrp="1"/>
          </p:cNvSpPr>
          <p:nvPr>
            <p:ph type="body" sz="quarter" idx="23"/>
          </p:nvPr>
        </p:nvSpPr>
        <p:spPr>
          <a:xfrm>
            <a:off x="6448836" y="3170170"/>
            <a:ext cx="495300" cy="652276"/>
          </a:xfrm>
        </p:spPr>
        <p:txBody>
          <a:bodyPr/>
          <a:lstStyle/>
          <a:p>
            <a:r>
              <a:rPr lang="en-US" dirty="0"/>
              <a:t>Jul</a:t>
            </a:r>
          </a:p>
        </p:txBody>
      </p:sp>
      <p:sp>
        <p:nvSpPr>
          <p:cNvPr id="181" name="Text Placeholder 180">
            <a:extLst>
              <a:ext uri="{FF2B5EF4-FFF2-40B4-BE49-F238E27FC236}">
                <a16:creationId xmlns:a16="http://schemas.microsoft.com/office/drawing/2014/main" id="{FE61BD45-DE02-4EB3-BAEF-2EDF1746E6F4}"/>
              </a:ext>
            </a:extLst>
          </p:cNvPr>
          <p:cNvSpPr>
            <a:spLocks noGrp="1"/>
          </p:cNvSpPr>
          <p:nvPr>
            <p:ph type="body" sz="quarter" idx="24"/>
          </p:nvPr>
        </p:nvSpPr>
        <p:spPr>
          <a:xfrm>
            <a:off x="7238251" y="3170170"/>
            <a:ext cx="495300" cy="652276"/>
          </a:xfrm>
        </p:spPr>
        <p:txBody>
          <a:bodyPr/>
          <a:lstStyle/>
          <a:p>
            <a:r>
              <a:rPr lang="en-US" dirty="0"/>
              <a:t>Aug</a:t>
            </a:r>
          </a:p>
        </p:txBody>
      </p:sp>
      <p:sp>
        <p:nvSpPr>
          <p:cNvPr id="182" name="Text Placeholder 181">
            <a:extLst>
              <a:ext uri="{FF2B5EF4-FFF2-40B4-BE49-F238E27FC236}">
                <a16:creationId xmlns:a16="http://schemas.microsoft.com/office/drawing/2014/main" id="{C36E6F40-B4B8-41ED-B6CE-8C2174836BDA}"/>
              </a:ext>
            </a:extLst>
          </p:cNvPr>
          <p:cNvSpPr>
            <a:spLocks noGrp="1"/>
          </p:cNvSpPr>
          <p:nvPr>
            <p:ph type="body" sz="quarter" idx="25"/>
          </p:nvPr>
        </p:nvSpPr>
        <p:spPr>
          <a:xfrm>
            <a:off x="8027666" y="3170170"/>
            <a:ext cx="495300" cy="652276"/>
          </a:xfrm>
        </p:spPr>
        <p:txBody>
          <a:bodyPr/>
          <a:lstStyle/>
          <a:p>
            <a:r>
              <a:rPr lang="en-US" dirty="0"/>
              <a:t>Sep</a:t>
            </a:r>
          </a:p>
        </p:txBody>
      </p:sp>
      <p:sp>
        <p:nvSpPr>
          <p:cNvPr id="183" name="Text Placeholder 182">
            <a:extLst>
              <a:ext uri="{FF2B5EF4-FFF2-40B4-BE49-F238E27FC236}">
                <a16:creationId xmlns:a16="http://schemas.microsoft.com/office/drawing/2014/main" id="{0DCB6313-C2E3-48EF-9C72-0C51FAF7B3E8}"/>
              </a:ext>
            </a:extLst>
          </p:cNvPr>
          <p:cNvSpPr>
            <a:spLocks noGrp="1"/>
          </p:cNvSpPr>
          <p:nvPr>
            <p:ph type="body" sz="quarter" idx="26"/>
          </p:nvPr>
        </p:nvSpPr>
        <p:spPr>
          <a:xfrm>
            <a:off x="8817081" y="3170170"/>
            <a:ext cx="495300" cy="652276"/>
          </a:xfrm>
        </p:spPr>
        <p:txBody>
          <a:bodyPr/>
          <a:lstStyle/>
          <a:p>
            <a:r>
              <a:rPr lang="en-US" dirty="0"/>
              <a:t>Oct</a:t>
            </a:r>
          </a:p>
        </p:txBody>
      </p:sp>
      <p:sp>
        <p:nvSpPr>
          <p:cNvPr id="184" name="Text Placeholder 183">
            <a:extLst>
              <a:ext uri="{FF2B5EF4-FFF2-40B4-BE49-F238E27FC236}">
                <a16:creationId xmlns:a16="http://schemas.microsoft.com/office/drawing/2014/main" id="{CD7D8B11-19D6-4D60-A8D8-D13FAEE6D5FE}"/>
              </a:ext>
            </a:extLst>
          </p:cNvPr>
          <p:cNvSpPr>
            <a:spLocks noGrp="1"/>
          </p:cNvSpPr>
          <p:nvPr>
            <p:ph type="body" sz="quarter" idx="27"/>
          </p:nvPr>
        </p:nvSpPr>
        <p:spPr>
          <a:xfrm>
            <a:off x="9606496" y="3170170"/>
            <a:ext cx="495300" cy="652276"/>
          </a:xfrm>
        </p:spPr>
        <p:txBody>
          <a:bodyPr/>
          <a:lstStyle/>
          <a:p>
            <a:r>
              <a:rPr lang="en-US" dirty="0"/>
              <a:t>Nov</a:t>
            </a:r>
          </a:p>
        </p:txBody>
      </p:sp>
      <p:sp>
        <p:nvSpPr>
          <p:cNvPr id="185" name="Text Placeholder 184">
            <a:extLst>
              <a:ext uri="{FF2B5EF4-FFF2-40B4-BE49-F238E27FC236}">
                <a16:creationId xmlns:a16="http://schemas.microsoft.com/office/drawing/2014/main" id="{53B80567-58CE-47E3-9593-B9031A7C3D87}"/>
              </a:ext>
            </a:extLst>
          </p:cNvPr>
          <p:cNvSpPr>
            <a:spLocks noGrp="1"/>
          </p:cNvSpPr>
          <p:nvPr>
            <p:ph type="body" sz="quarter" idx="28"/>
          </p:nvPr>
        </p:nvSpPr>
        <p:spPr>
          <a:xfrm>
            <a:off x="10395907" y="3170170"/>
            <a:ext cx="495300" cy="652276"/>
          </a:xfrm>
        </p:spPr>
        <p:txBody>
          <a:bodyPr/>
          <a:lstStyle/>
          <a:p>
            <a:r>
              <a:rPr lang="en-US" dirty="0"/>
              <a:t>Dec</a:t>
            </a:r>
          </a:p>
        </p:txBody>
      </p:sp>
      <p:sp>
        <p:nvSpPr>
          <p:cNvPr id="37" name="Text Placeholder 36">
            <a:extLst>
              <a:ext uri="{FF2B5EF4-FFF2-40B4-BE49-F238E27FC236}">
                <a16:creationId xmlns:a16="http://schemas.microsoft.com/office/drawing/2014/main" id="{18950EEF-964E-4B62-8DC0-45C212800A8A}"/>
              </a:ext>
            </a:extLst>
          </p:cNvPr>
          <p:cNvSpPr>
            <a:spLocks noGrp="1"/>
          </p:cNvSpPr>
          <p:nvPr>
            <p:ph type="body" sz="quarter" idx="46"/>
          </p:nvPr>
        </p:nvSpPr>
        <p:spPr>
          <a:xfrm>
            <a:off x="2029367" y="4003137"/>
            <a:ext cx="1440088" cy="408780"/>
          </a:xfrm>
        </p:spPr>
        <p:txBody>
          <a:bodyPr/>
          <a:lstStyle/>
          <a:p>
            <a:r>
              <a:rPr lang="en-ZA" dirty="0"/>
              <a:t>Run focus groups</a:t>
            </a:r>
            <a:r>
              <a:rPr lang="en-US" dirty="0"/>
              <a:t>​</a:t>
            </a:r>
          </a:p>
        </p:txBody>
      </p:sp>
      <p:sp>
        <p:nvSpPr>
          <p:cNvPr id="38" name="Text Placeholder 37">
            <a:extLst>
              <a:ext uri="{FF2B5EF4-FFF2-40B4-BE49-F238E27FC236}">
                <a16:creationId xmlns:a16="http://schemas.microsoft.com/office/drawing/2014/main" id="{FED129B9-5854-4218-9D5D-707D3B34DCE7}"/>
              </a:ext>
            </a:extLst>
          </p:cNvPr>
          <p:cNvSpPr>
            <a:spLocks noGrp="1"/>
          </p:cNvSpPr>
          <p:nvPr>
            <p:ph type="body" sz="quarter" idx="47"/>
          </p:nvPr>
        </p:nvSpPr>
        <p:spPr>
          <a:xfrm>
            <a:off x="5976442" y="4003137"/>
            <a:ext cx="1440088" cy="408780"/>
          </a:xfrm>
        </p:spPr>
        <p:txBody>
          <a:bodyPr/>
          <a:lstStyle/>
          <a:p>
            <a:r>
              <a:rPr lang="en-ZA" dirty="0"/>
              <a:t>Launch Portfolio​</a:t>
            </a:r>
          </a:p>
        </p:txBody>
      </p:sp>
      <p:sp>
        <p:nvSpPr>
          <p:cNvPr id="39" name="Text Placeholder 38">
            <a:extLst>
              <a:ext uri="{FF2B5EF4-FFF2-40B4-BE49-F238E27FC236}">
                <a16:creationId xmlns:a16="http://schemas.microsoft.com/office/drawing/2014/main" id="{B64E57FA-5797-49C7-9000-5C5DC208BBC9}"/>
              </a:ext>
            </a:extLst>
          </p:cNvPr>
          <p:cNvSpPr>
            <a:spLocks noGrp="1"/>
          </p:cNvSpPr>
          <p:nvPr>
            <p:ph type="body" sz="quarter" idx="48"/>
          </p:nvPr>
        </p:nvSpPr>
        <p:spPr>
          <a:xfrm>
            <a:off x="9923517" y="4003137"/>
            <a:ext cx="1440088" cy="408780"/>
          </a:xfrm>
        </p:spPr>
        <p:txBody>
          <a:bodyPr/>
          <a:lstStyle/>
          <a:p>
            <a:r>
              <a:rPr lang="en-ZA" dirty="0"/>
              <a:t>Regional launch</a:t>
            </a:r>
            <a:r>
              <a:rPr lang="en-US" dirty="0"/>
              <a:t>​</a:t>
            </a:r>
          </a:p>
        </p:txBody>
      </p:sp>
      <p:sp>
        <p:nvSpPr>
          <p:cNvPr id="33" name="Text Placeholder 32">
            <a:extLst>
              <a:ext uri="{FF2B5EF4-FFF2-40B4-BE49-F238E27FC236}">
                <a16:creationId xmlns:a16="http://schemas.microsoft.com/office/drawing/2014/main" id="{A0A66611-D318-48C9-9B6F-303CDFF9CC5A}"/>
              </a:ext>
            </a:extLst>
          </p:cNvPr>
          <p:cNvSpPr>
            <a:spLocks noGrp="1"/>
          </p:cNvSpPr>
          <p:nvPr>
            <p:ph type="body" sz="quarter" idx="42"/>
          </p:nvPr>
        </p:nvSpPr>
        <p:spPr>
          <a:xfrm>
            <a:off x="696804" y="4437609"/>
            <a:ext cx="1021001" cy="501726"/>
          </a:xfrm>
        </p:spPr>
        <p:txBody>
          <a:bodyPr/>
          <a:lstStyle/>
          <a:p>
            <a:r>
              <a:rPr lang="en-US" dirty="0"/>
              <a:t>2024</a:t>
            </a:r>
          </a:p>
        </p:txBody>
      </p:sp>
      <p:sp>
        <p:nvSpPr>
          <p:cNvPr id="186" name="Text Placeholder 185">
            <a:extLst>
              <a:ext uri="{FF2B5EF4-FFF2-40B4-BE49-F238E27FC236}">
                <a16:creationId xmlns:a16="http://schemas.microsoft.com/office/drawing/2014/main" id="{5ED1F34E-1F11-4DBB-AF35-C69FFFD24786}"/>
              </a:ext>
            </a:extLst>
          </p:cNvPr>
          <p:cNvSpPr>
            <a:spLocks noGrp="1"/>
          </p:cNvSpPr>
          <p:nvPr>
            <p:ph type="body" sz="quarter" idx="29"/>
          </p:nvPr>
        </p:nvSpPr>
        <p:spPr>
          <a:xfrm>
            <a:off x="1712346" y="4871997"/>
            <a:ext cx="495300" cy="652272"/>
          </a:xfrm>
        </p:spPr>
        <p:txBody>
          <a:bodyPr/>
          <a:lstStyle/>
          <a:p>
            <a:r>
              <a:rPr lang="en-US" dirty="0"/>
              <a:t>Jan</a:t>
            </a:r>
          </a:p>
        </p:txBody>
      </p:sp>
      <p:sp>
        <p:nvSpPr>
          <p:cNvPr id="187" name="Text Placeholder 186">
            <a:extLst>
              <a:ext uri="{FF2B5EF4-FFF2-40B4-BE49-F238E27FC236}">
                <a16:creationId xmlns:a16="http://schemas.microsoft.com/office/drawing/2014/main" id="{FFF65FE3-CB9E-46B4-B21D-B9A2C18447F6}"/>
              </a:ext>
            </a:extLst>
          </p:cNvPr>
          <p:cNvSpPr>
            <a:spLocks noGrp="1"/>
          </p:cNvSpPr>
          <p:nvPr>
            <p:ph type="body" sz="quarter" idx="30"/>
          </p:nvPr>
        </p:nvSpPr>
        <p:spPr>
          <a:xfrm>
            <a:off x="2501761" y="4871997"/>
            <a:ext cx="495300" cy="652272"/>
          </a:xfrm>
        </p:spPr>
        <p:txBody>
          <a:bodyPr/>
          <a:lstStyle/>
          <a:p>
            <a:r>
              <a:rPr lang="en-US" dirty="0"/>
              <a:t>Feb</a:t>
            </a:r>
          </a:p>
        </p:txBody>
      </p:sp>
      <p:sp>
        <p:nvSpPr>
          <p:cNvPr id="188" name="Text Placeholder 187">
            <a:extLst>
              <a:ext uri="{FF2B5EF4-FFF2-40B4-BE49-F238E27FC236}">
                <a16:creationId xmlns:a16="http://schemas.microsoft.com/office/drawing/2014/main" id="{859F86C1-A2CC-4166-B4E2-F04250C693BC}"/>
              </a:ext>
            </a:extLst>
          </p:cNvPr>
          <p:cNvSpPr>
            <a:spLocks noGrp="1"/>
          </p:cNvSpPr>
          <p:nvPr>
            <p:ph type="body" sz="quarter" idx="31"/>
          </p:nvPr>
        </p:nvSpPr>
        <p:spPr>
          <a:xfrm>
            <a:off x="3291176" y="4871997"/>
            <a:ext cx="495300" cy="652272"/>
          </a:xfrm>
        </p:spPr>
        <p:txBody>
          <a:bodyPr/>
          <a:lstStyle/>
          <a:p>
            <a:r>
              <a:rPr lang="en-US" dirty="0"/>
              <a:t>Mar</a:t>
            </a:r>
          </a:p>
        </p:txBody>
      </p:sp>
      <p:sp>
        <p:nvSpPr>
          <p:cNvPr id="189" name="Text Placeholder 188">
            <a:extLst>
              <a:ext uri="{FF2B5EF4-FFF2-40B4-BE49-F238E27FC236}">
                <a16:creationId xmlns:a16="http://schemas.microsoft.com/office/drawing/2014/main" id="{E37B2B2B-AEA5-429C-A352-B3A35D9714B9}"/>
              </a:ext>
            </a:extLst>
          </p:cNvPr>
          <p:cNvSpPr>
            <a:spLocks noGrp="1"/>
          </p:cNvSpPr>
          <p:nvPr>
            <p:ph type="body" sz="quarter" idx="32"/>
          </p:nvPr>
        </p:nvSpPr>
        <p:spPr>
          <a:xfrm>
            <a:off x="4080591" y="4871997"/>
            <a:ext cx="495300" cy="652272"/>
          </a:xfrm>
        </p:spPr>
        <p:txBody>
          <a:bodyPr/>
          <a:lstStyle/>
          <a:p>
            <a:r>
              <a:rPr lang="en-US" dirty="0"/>
              <a:t>Apr</a:t>
            </a:r>
          </a:p>
        </p:txBody>
      </p:sp>
      <p:sp>
        <p:nvSpPr>
          <p:cNvPr id="190" name="Text Placeholder 189">
            <a:extLst>
              <a:ext uri="{FF2B5EF4-FFF2-40B4-BE49-F238E27FC236}">
                <a16:creationId xmlns:a16="http://schemas.microsoft.com/office/drawing/2014/main" id="{8039BE05-7838-42F5-B60C-C825A8E058BA}"/>
              </a:ext>
            </a:extLst>
          </p:cNvPr>
          <p:cNvSpPr>
            <a:spLocks noGrp="1"/>
          </p:cNvSpPr>
          <p:nvPr>
            <p:ph type="body" sz="quarter" idx="33"/>
          </p:nvPr>
        </p:nvSpPr>
        <p:spPr>
          <a:xfrm>
            <a:off x="4810807" y="4871997"/>
            <a:ext cx="615310" cy="652272"/>
          </a:xfrm>
        </p:spPr>
        <p:txBody>
          <a:bodyPr/>
          <a:lstStyle/>
          <a:p>
            <a:r>
              <a:rPr lang="en-US" dirty="0"/>
              <a:t>May</a:t>
            </a:r>
          </a:p>
        </p:txBody>
      </p:sp>
      <p:sp>
        <p:nvSpPr>
          <p:cNvPr id="191" name="Text Placeholder 190">
            <a:extLst>
              <a:ext uri="{FF2B5EF4-FFF2-40B4-BE49-F238E27FC236}">
                <a16:creationId xmlns:a16="http://schemas.microsoft.com/office/drawing/2014/main" id="{06401AC3-502F-4C74-92E7-F2E70BDC2CB0}"/>
              </a:ext>
            </a:extLst>
          </p:cNvPr>
          <p:cNvSpPr>
            <a:spLocks noGrp="1"/>
          </p:cNvSpPr>
          <p:nvPr>
            <p:ph type="body" sz="quarter" idx="34"/>
          </p:nvPr>
        </p:nvSpPr>
        <p:spPr>
          <a:xfrm>
            <a:off x="5659421" y="4871997"/>
            <a:ext cx="495300" cy="652272"/>
          </a:xfrm>
        </p:spPr>
        <p:txBody>
          <a:bodyPr/>
          <a:lstStyle/>
          <a:p>
            <a:r>
              <a:rPr lang="en-US" dirty="0"/>
              <a:t>Jun</a:t>
            </a:r>
          </a:p>
        </p:txBody>
      </p:sp>
      <p:sp>
        <p:nvSpPr>
          <p:cNvPr id="192" name="Text Placeholder 191">
            <a:extLst>
              <a:ext uri="{FF2B5EF4-FFF2-40B4-BE49-F238E27FC236}">
                <a16:creationId xmlns:a16="http://schemas.microsoft.com/office/drawing/2014/main" id="{38BFD19C-89D5-406C-BB24-C94A97196ED3}"/>
              </a:ext>
            </a:extLst>
          </p:cNvPr>
          <p:cNvSpPr>
            <a:spLocks noGrp="1"/>
          </p:cNvSpPr>
          <p:nvPr>
            <p:ph type="body" sz="quarter" idx="35"/>
          </p:nvPr>
        </p:nvSpPr>
        <p:spPr>
          <a:xfrm>
            <a:off x="6448836" y="4871997"/>
            <a:ext cx="495300" cy="652272"/>
          </a:xfrm>
        </p:spPr>
        <p:txBody>
          <a:bodyPr/>
          <a:lstStyle/>
          <a:p>
            <a:r>
              <a:rPr lang="en-US" dirty="0"/>
              <a:t>Jul</a:t>
            </a:r>
          </a:p>
        </p:txBody>
      </p:sp>
      <p:sp>
        <p:nvSpPr>
          <p:cNvPr id="193" name="Text Placeholder 192">
            <a:extLst>
              <a:ext uri="{FF2B5EF4-FFF2-40B4-BE49-F238E27FC236}">
                <a16:creationId xmlns:a16="http://schemas.microsoft.com/office/drawing/2014/main" id="{7C1B8E44-55D2-4DBF-8C2D-88B09E9FD341}"/>
              </a:ext>
            </a:extLst>
          </p:cNvPr>
          <p:cNvSpPr>
            <a:spLocks noGrp="1"/>
          </p:cNvSpPr>
          <p:nvPr>
            <p:ph type="body" sz="quarter" idx="36"/>
          </p:nvPr>
        </p:nvSpPr>
        <p:spPr>
          <a:xfrm>
            <a:off x="7238251" y="4871997"/>
            <a:ext cx="495300" cy="652272"/>
          </a:xfrm>
        </p:spPr>
        <p:txBody>
          <a:bodyPr/>
          <a:lstStyle/>
          <a:p>
            <a:r>
              <a:rPr lang="en-US" dirty="0"/>
              <a:t>Aug</a:t>
            </a:r>
          </a:p>
        </p:txBody>
      </p:sp>
      <p:sp>
        <p:nvSpPr>
          <p:cNvPr id="194" name="Text Placeholder 193">
            <a:extLst>
              <a:ext uri="{FF2B5EF4-FFF2-40B4-BE49-F238E27FC236}">
                <a16:creationId xmlns:a16="http://schemas.microsoft.com/office/drawing/2014/main" id="{DBECA04A-1653-459B-B8F0-6AEDC2BF4D25}"/>
              </a:ext>
            </a:extLst>
          </p:cNvPr>
          <p:cNvSpPr>
            <a:spLocks noGrp="1"/>
          </p:cNvSpPr>
          <p:nvPr>
            <p:ph type="body" sz="quarter" idx="37"/>
          </p:nvPr>
        </p:nvSpPr>
        <p:spPr>
          <a:xfrm>
            <a:off x="8027666" y="4871997"/>
            <a:ext cx="495300" cy="652272"/>
          </a:xfrm>
        </p:spPr>
        <p:txBody>
          <a:bodyPr/>
          <a:lstStyle/>
          <a:p>
            <a:r>
              <a:rPr lang="en-US" dirty="0"/>
              <a:t>Sep</a:t>
            </a:r>
          </a:p>
        </p:txBody>
      </p:sp>
      <p:sp>
        <p:nvSpPr>
          <p:cNvPr id="195" name="Text Placeholder 194">
            <a:extLst>
              <a:ext uri="{FF2B5EF4-FFF2-40B4-BE49-F238E27FC236}">
                <a16:creationId xmlns:a16="http://schemas.microsoft.com/office/drawing/2014/main" id="{DB02768E-4179-4DE8-A4EE-AD064756CF77}"/>
              </a:ext>
            </a:extLst>
          </p:cNvPr>
          <p:cNvSpPr>
            <a:spLocks noGrp="1"/>
          </p:cNvSpPr>
          <p:nvPr>
            <p:ph type="body" sz="quarter" idx="38"/>
          </p:nvPr>
        </p:nvSpPr>
        <p:spPr>
          <a:xfrm>
            <a:off x="8817081" y="4871997"/>
            <a:ext cx="495300" cy="652272"/>
          </a:xfrm>
        </p:spPr>
        <p:txBody>
          <a:bodyPr/>
          <a:lstStyle/>
          <a:p>
            <a:r>
              <a:rPr lang="en-US" dirty="0"/>
              <a:t>Oct</a:t>
            </a:r>
          </a:p>
        </p:txBody>
      </p:sp>
      <p:sp>
        <p:nvSpPr>
          <p:cNvPr id="196" name="Text Placeholder 195">
            <a:extLst>
              <a:ext uri="{FF2B5EF4-FFF2-40B4-BE49-F238E27FC236}">
                <a16:creationId xmlns:a16="http://schemas.microsoft.com/office/drawing/2014/main" id="{6D9C5969-EDF7-4B76-8E3D-AA396353A26F}"/>
              </a:ext>
            </a:extLst>
          </p:cNvPr>
          <p:cNvSpPr>
            <a:spLocks noGrp="1"/>
          </p:cNvSpPr>
          <p:nvPr>
            <p:ph type="body" sz="quarter" idx="39"/>
          </p:nvPr>
        </p:nvSpPr>
        <p:spPr>
          <a:xfrm>
            <a:off x="9606496" y="4871997"/>
            <a:ext cx="495300" cy="652272"/>
          </a:xfrm>
        </p:spPr>
        <p:txBody>
          <a:bodyPr/>
          <a:lstStyle/>
          <a:p>
            <a:r>
              <a:rPr lang="en-US" dirty="0"/>
              <a:t>Nov</a:t>
            </a:r>
          </a:p>
        </p:txBody>
      </p:sp>
      <p:sp>
        <p:nvSpPr>
          <p:cNvPr id="197" name="Text Placeholder 196">
            <a:extLst>
              <a:ext uri="{FF2B5EF4-FFF2-40B4-BE49-F238E27FC236}">
                <a16:creationId xmlns:a16="http://schemas.microsoft.com/office/drawing/2014/main" id="{E7E45E00-A135-42C9-869E-325892100B40}"/>
              </a:ext>
            </a:extLst>
          </p:cNvPr>
          <p:cNvSpPr>
            <a:spLocks noGrp="1"/>
          </p:cNvSpPr>
          <p:nvPr>
            <p:ph type="body" sz="quarter" idx="40"/>
          </p:nvPr>
        </p:nvSpPr>
        <p:spPr>
          <a:xfrm>
            <a:off x="10395907" y="4871997"/>
            <a:ext cx="495300" cy="652272"/>
          </a:xfrm>
        </p:spPr>
        <p:txBody>
          <a:bodyPr/>
          <a:lstStyle/>
          <a:p>
            <a:r>
              <a:rPr lang="en-US" dirty="0"/>
              <a:t>Dec</a:t>
            </a:r>
          </a:p>
        </p:txBody>
      </p:sp>
      <p:sp>
        <p:nvSpPr>
          <p:cNvPr id="2" name="Date Placeholder 1">
            <a:extLst>
              <a:ext uri="{FF2B5EF4-FFF2-40B4-BE49-F238E27FC236}">
                <a16:creationId xmlns:a16="http://schemas.microsoft.com/office/drawing/2014/main" id="{6BD00DFF-6831-44EB-A148-4F18A57B6FCF}"/>
              </a:ext>
            </a:extLst>
          </p:cNvPr>
          <p:cNvSpPr>
            <a:spLocks noGrp="1"/>
          </p:cNvSpPr>
          <p:nvPr>
            <p:ph type="dt" sz="half" idx="10"/>
          </p:nvPr>
        </p:nvSpPr>
        <p:spPr>
          <a:xfrm>
            <a:off x="838200" y="6356350"/>
            <a:ext cx="2743200" cy="365125"/>
          </a:xfrm>
        </p:spPr>
        <p:txBody>
          <a:bodyPr/>
          <a:lstStyle/>
          <a:p>
            <a:r>
              <a:rPr lang="en-US" dirty="0"/>
              <a:t>2022</a:t>
            </a:r>
          </a:p>
        </p:txBody>
      </p:sp>
      <p:sp>
        <p:nvSpPr>
          <p:cNvPr id="3" name="Footer Placeholder 2">
            <a:extLst>
              <a:ext uri="{FF2B5EF4-FFF2-40B4-BE49-F238E27FC236}">
                <a16:creationId xmlns:a16="http://schemas.microsoft.com/office/drawing/2014/main" id="{213BF24E-D9E1-45E9-9A99-5CDCDA5968BA}"/>
              </a:ext>
            </a:extLst>
          </p:cNvPr>
          <p:cNvSpPr>
            <a:spLocks noGrp="1"/>
          </p:cNvSpPr>
          <p:nvPr>
            <p:ph type="ftr" sz="quarter" idx="11"/>
          </p:nvPr>
        </p:nvSpPr>
        <p:spPr>
          <a:xfrm>
            <a:off x="4038600" y="6356350"/>
            <a:ext cx="4114800" cy="365125"/>
          </a:xfrm>
        </p:spPr>
        <p:txBody>
          <a:bodyPr/>
          <a:lstStyle/>
          <a:p>
            <a:r>
              <a:rPr lang="en-US" dirty="0"/>
              <a:t>Pitch deck</a:t>
            </a:r>
          </a:p>
        </p:txBody>
      </p:sp>
      <p:sp>
        <p:nvSpPr>
          <p:cNvPr id="4" name="Slide Number Placeholder 3">
            <a:extLst>
              <a:ext uri="{FF2B5EF4-FFF2-40B4-BE49-F238E27FC236}">
                <a16:creationId xmlns:a16="http://schemas.microsoft.com/office/drawing/2014/main" id="{A5AFDB61-395F-4E72-B3B9-A6C9C081B576}"/>
              </a:ext>
            </a:extLst>
          </p:cNvPr>
          <p:cNvSpPr>
            <a:spLocks noGrp="1"/>
          </p:cNvSpPr>
          <p:nvPr>
            <p:ph type="sldNum" sz="quarter" idx="12"/>
          </p:nvPr>
        </p:nvSpPr>
        <p:spPr>
          <a:xfrm>
            <a:off x="8610600" y="6356350"/>
            <a:ext cx="2743200" cy="365125"/>
          </a:xfrm>
        </p:spPr>
        <p:txBody>
          <a:bodyPr/>
          <a:lstStyle/>
          <a:p>
            <a:fld id="{EA87306C-81BA-4795-A5CA-9392456A8C1E}" type="slidenum">
              <a:rPr lang="en-US" smtClean="0"/>
              <a:pPr/>
              <a:t>15</a:t>
            </a:fld>
            <a:endParaRPr lang="en-US" dirty="0"/>
          </a:p>
        </p:txBody>
      </p:sp>
      <p:pic>
        <p:nvPicPr>
          <p:cNvPr id="5" name="Picture 4" descr="Logo&#10;&#10;Description automatically generated">
            <a:extLst>
              <a:ext uri="{FF2B5EF4-FFF2-40B4-BE49-F238E27FC236}">
                <a16:creationId xmlns:a16="http://schemas.microsoft.com/office/drawing/2014/main" id="{B69EE69D-FB50-0F27-7DFD-86BC2AE2CB61}"/>
              </a:ext>
            </a:extLst>
          </p:cNvPr>
          <p:cNvPicPr>
            <a:picLocks noChangeAspect="1"/>
          </p:cNvPicPr>
          <p:nvPr/>
        </p:nvPicPr>
        <p:blipFill>
          <a:blip r:embed="rId2"/>
          <a:stretch>
            <a:fillRect/>
          </a:stretch>
        </p:blipFill>
        <p:spPr>
          <a:xfrm>
            <a:off x="265982" y="323850"/>
            <a:ext cx="1638762" cy="1384754"/>
          </a:xfrm>
          <a:prstGeom prst="rect">
            <a:avLst/>
          </a:prstGeom>
        </p:spPr>
      </p:pic>
    </p:spTree>
    <p:extLst>
      <p:ext uri="{BB962C8B-B14F-4D97-AF65-F5344CB8AC3E}">
        <p14:creationId xmlns:p14="http://schemas.microsoft.com/office/powerpoint/2010/main" val="38495638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A32F9891-B6E7-4529-9D22-D1F252613D9A}"/>
              </a:ext>
            </a:extLst>
          </p:cNvPr>
          <p:cNvSpPr>
            <a:spLocks noGrp="1"/>
          </p:cNvSpPr>
          <p:nvPr>
            <p:ph type="title"/>
          </p:nvPr>
        </p:nvSpPr>
        <p:spPr>
          <a:xfrm>
            <a:off x="819728" y="317739"/>
            <a:ext cx="4114800" cy="623923"/>
          </a:xfrm>
        </p:spPr>
        <p:txBody>
          <a:bodyPr/>
          <a:lstStyle/>
          <a:p>
            <a:r>
              <a:rPr lang="en-US" noProof="0" dirty="0"/>
              <a:t>Financials (SAMPLE)</a:t>
            </a:r>
            <a:endParaRPr lang="en-US" dirty="0"/>
          </a:p>
        </p:txBody>
      </p:sp>
      <p:graphicFrame>
        <p:nvGraphicFramePr>
          <p:cNvPr id="31" name="Content Placeholder 30">
            <a:extLst>
              <a:ext uri="{FF2B5EF4-FFF2-40B4-BE49-F238E27FC236}">
                <a16:creationId xmlns:a16="http://schemas.microsoft.com/office/drawing/2014/main" id="{B0373CDF-8D7B-473F-83D5-9DB08615A46D}"/>
              </a:ext>
            </a:extLst>
          </p:cNvPr>
          <p:cNvGraphicFramePr>
            <a:graphicFrameLocks noGrp="1"/>
          </p:cNvGraphicFramePr>
          <p:nvPr>
            <p:ph sz="quarter" idx="15"/>
            <p:extLst>
              <p:ext uri="{D42A27DB-BD31-4B8C-83A1-F6EECF244321}">
                <p14:modId xmlns:p14="http://schemas.microsoft.com/office/powerpoint/2010/main" val="812817417"/>
              </p:ext>
            </p:extLst>
          </p:nvPr>
        </p:nvGraphicFramePr>
        <p:xfrm>
          <a:off x="914400" y="906463"/>
          <a:ext cx="5758665" cy="5069041"/>
        </p:xfrm>
        <a:graphic>
          <a:graphicData uri="http://schemas.openxmlformats.org/drawingml/2006/table">
            <a:tbl>
              <a:tblPr firstRow="1" bandRow="1">
                <a:tableStyleId>{D27102A9-8310-4765-A935-A1911B00CA55}</a:tableStyleId>
              </a:tblPr>
              <a:tblGrid>
                <a:gridCol w="1946927">
                  <a:extLst>
                    <a:ext uri="{9D8B030D-6E8A-4147-A177-3AD203B41FA5}">
                      <a16:colId xmlns:a16="http://schemas.microsoft.com/office/drawing/2014/main" val="1517755082"/>
                    </a:ext>
                  </a:extLst>
                </a:gridCol>
                <a:gridCol w="1150238">
                  <a:extLst>
                    <a:ext uri="{9D8B030D-6E8A-4147-A177-3AD203B41FA5}">
                      <a16:colId xmlns:a16="http://schemas.microsoft.com/office/drawing/2014/main" val="2446386500"/>
                    </a:ext>
                  </a:extLst>
                </a:gridCol>
                <a:gridCol w="1032696">
                  <a:extLst>
                    <a:ext uri="{9D8B030D-6E8A-4147-A177-3AD203B41FA5}">
                      <a16:colId xmlns:a16="http://schemas.microsoft.com/office/drawing/2014/main" val="3308918160"/>
                    </a:ext>
                  </a:extLst>
                </a:gridCol>
                <a:gridCol w="1074674">
                  <a:extLst>
                    <a:ext uri="{9D8B030D-6E8A-4147-A177-3AD203B41FA5}">
                      <a16:colId xmlns:a16="http://schemas.microsoft.com/office/drawing/2014/main" val="1854486728"/>
                    </a:ext>
                  </a:extLst>
                </a:gridCol>
                <a:gridCol w="554130">
                  <a:extLst>
                    <a:ext uri="{9D8B030D-6E8A-4147-A177-3AD203B41FA5}">
                      <a16:colId xmlns:a16="http://schemas.microsoft.com/office/drawing/2014/main" val="1808496511"/>
                    </a:ext>
                  </a:extLst>
                </a:gridCol>
              </a:tblGrid>
              <a:tr h="412269">
                <a:tc>
                  <a:txBody>
                    <a:bodyPr/>
                    <a:lstStyle/>
                    <a:p>
                      <a:pPr algn="r"/>
                      <a:endParaRPr lang="en-US" sz="1800" cap="all" spc="400" baseline="0" dirty="0">
                        <a:solidFill>
                          <a:schemeClr val="accent6"/>
                        </a:solidFill>
                        <a:latin typeface="+mj-lt"/>
                      </a:endParaRPr>
                    </a:p>
                  </a:txBody>
                  <a:tcPr anchor="ctr"/>
                </a:tc>
                <a:tc>
                  <a:txBody>
                    <a:bodyPr/>
                    <a:lstStyle/>
                    <a:p>
                      <a:pPr algn="r"/>
                      <a:r>
                        <a:rPr lang="en-US" sz="1400" b="0" cap="all" spc="200" baseline="0" dirty="0">
                          <a:solidFill>
                            <a:schemeClr val="accent5">
                              <a:lumMod val="50000"/>
                            </a:schemeClr>
                          </a:solidFill>
                          <a:latin typeface="+mj-lt"/>
                        </a:rPr>
                        <a:t>Year 1</a:t>
                      </a:r>
                    </a:p>
                  </a:txBody>
                  <a:tcPr anchor="ctr"/>
                </a:tc>
                <a:tc>
                  <a:txBody>
                    <a:bodyPr/>
                    <a:lstStyle/>
                    <a:p>
                      <a:pPr algn="r"/>
                      <a:r>
                        <a:rPr lang="en-US" sz="1400" b="0" cap="all" spc="200" baseline="0" dirty="0">
                          <a:solidFill>
                            <a:schemeClr val="accent5">
                              <a:lumMod val="50000"/>
                            </a:schemeClr>
                          </a:solidFill>
                          <a:latin typeface="+mj-lt"/>
                        </a:rPr>
                        <a:t>Year 2</a:t>
                      </a:r>
                    </a:p>
                  </a:txBody>
                  <a:tcPr anchor="ctr"/>
                </a:tc>
                <a:tc>
                  <a:txBody>
                    <a:bodyPr/>
                    <a:lstStyle/>
                    <a:p>
                      <a:pPr algn="r"/>
                      <a:r>
                        <a:rPr lang="en-US" sz="1400" b="0" cap="all" spc="200" baseline="0" dirty="0">
                          <a:solidFill>
                            <a:schemeClr val="accent5">
                              <a:lumMod val="50000"/>
                            </a:schemeClr>
                          </a:solidFill>
                          <a:latin typeface="+mj-lt"/>
                        </a:rPr>
                        <a:t>year 3</a:t>
                      </a:r>
                    </a:p>
                  </a:txBody>
                  <a:tcPr anchor="ctr"/>
                </a:tc>
                <a:tc>
                  <a:txBody>
                    <a:bodyPr/>
                    <a:lstStyle/>
                    <a:p>
                      <a:pPr algn="r"/>
                      <a:endParaRPr lang="en-US" sz="1400" b="0" cap="all" spc="400" baseline="0" dirty="0">
                        <a:solidFill>
                          <a:schemeClr val="accent6"/>
                        </a:solidFill>
                        <a:latin typeface="+mj-lt"/>
                      </a:endParaRPr>
                    </a:p>
                  </a:txBody>
                  <a:tcPr anchor="ctr"/>
                </a:tc>
                <a:extLst>
                  <a:ext uri="{0D108BD9-81ED-4DB2-BD59-A6C34878D82A}">
                    <a16:rowId xmlns:a16="http://schemas.microsoft.com/office/drawing/2014/main" val="3100351803"/>
                  </a:ext>
                </a:extLst>
              </a:tr>
              <a:tr h="355174">
                <a:tc>
                  <a:txBody>
                    <a:bodyPr/>
                    <a:lstStyle/>
                    <a:p>
                      <a:pPr algn="l" rtl="0" fontAlgn="base"/>
                      <a:r>
                        <a:rPr lang="en-US" sz="1200" b="0" u="none" strike="noStrike" dirty="0">
                          <a:solidFill>
                            <a:schemeClr val="accent5">
                              <a:lumMod val="50000"/>
                            </a:schemeClr>
                          </a:solidFill>
                          <a:effectLst/>
                        </a:rPr>
                        <a:t>NFTs</a:t>
                      </a:r>
                      <a:r>
                        <a:rPr lang="en-US" sz="1200" b="0" dirty="0">
                          <a:solidFill>
                            <a:schemeClr val="accent5">
                              <a:lumMod val="50000"/>
                            </a:schemeClr>
                          </a:solidFill>
                          <a:effectLst/>
                        </a:rPr>
                        <a:t>​</a:t>
                      </a:r>
                      <a:endParaRPr lang="en-US" sz="1200" b="0" i="0" dirty="0">
                        <a:solidFill>
                          <a:schemeClr val="accent5">
                            <a:lumMod val="50000"/>
                          </a:schemeClr>
                        </a:solidFill>
                        <a:effectLst/>
                        <a:latin typeface="+mn-lt"/>
                      </a:endParaRPr>
                    </a:p>
                  </a:txBody>
                  <a:tcPr anchor="ctr">
                    <a:solidFill>
                      <a:schemeClr val="accent6">
                        <a:alpha val="20000"/>
                      </a:schemeClr>
                    </a:solidFill>
                  </a:tcPr>
                </a:tc>
                <a:tc>
                  <a:txBody>
                    <a:bodyPr/>
                    <a:lstStyle/>
                    <a:p>
                      <a:pPr algn="r" rtl="0" fontAlgn="base"/>
                      <a:r>
                        <a:rPr lang="en-US" sz="1200" b="0" u="none" strike="noStrike" dirty="0">
                          <a:solidFill>
                            <a:schemeClr val="accent5">
                              <a:lumMod val="50000"/>
                            </a:schemeClr>
                          </a:solidFill>
                          <a:effectLst/>
                        </a:rPr>
                        <a:t>5,000</a:t>
                      </a:r>
                      <a:r>
                        <a:rPr lang="en-US" sz="1200" b="0" dirty="0">
                          <a:solidFill>
                            <a:schemeClr val="accent5">
                              <a:lumMod val="50000"/>
                            </a:schemeClr>
                          </a:solidFill>
                          <a:effectLst/>
                        </a:rPr>
                        <a:t>​</a:t>
                      </a:r>
                      <a:endParaRPr lang="en-US" sz="1200" b="0" i="0" dirty="0">
                        <a:solidFill>
                          <a:schemeClr val="accent5">
                            <a:lumMod val="50000"/>
                          </a:schemeClr>
                        </a:solidFill>
                        <a:effectLst/>
                        <a:latin typeface="+mn-lt"/>
                      </a:endParaRPr>
                    </a:p>
                  </a:txBody>
                  <a:tcPr anchor="ctr">
                    <a:solidFill>
                      <a:schemeClr val="accent6">
                        <a:alpha val="20000"/>
                      </a:schemeClr>
                    </a:solidFill>
                  </a:tcPr>
                </a:tc>
                <a:tc>
                  <a:txBody>
                    <a:bodyPr/>
                    <a:lstStyle/>
                    <a:p>
                      <a:pPr algn="r" rtl="0" fontAlgn="base"/>
                      <a:r>
                        <a:rPr lang="en-US" sz="1200" b="0" u="none" strike="noStrike" dirty="0">
                          <a:solidFill>
                            <a:schemeClr val="accent5">
                              <a:lumMod val="50000"/>
                            </a:schemeClr>
                          </a:solidFill>
                          <a:effectLst/>
                        </a:rPr>
                        <a:t>40,000</a:t>
                      </a:r>
                      <a:r>
                        <a:rPr lang="en-US" sz="1200" b="0" dirty="0">
                          <a:solidFill>
                            <a:schemeClr val="accent5">
                              <a:lumMod val="50000"/>
                            </a:schemeClr>
                          </a:solidFill>
                          <a:effectLst/>
                        </a:rPr>
                        <a:t>​</a:t>
                      </a:r>
                      <a:endParaRPr lang="en-US" sz="1200" b="0" i="0" dirty="0">
                        <a:solidFill>
                          <a:schemeClr val="accent5">
                            <a:lumMod val="50000"/>
                          </a:schemeClr>
                        </a:solidFill>
                        <a:effectLst/>
                        <a:latin typeface="+mn-lt"/>
                      </a:endParaRPr>
                    </a:p>
                  </a:txBody>
                  <a:tcPr anchor="ctr">
                    <a:solidFill>
                      <a:schemeClr val="accent6">
                        <a:alpha val="20000"/>
                      </a:schemeClr>
                    </a:solidFill>
                  </a:tcPr>
                </a:tc>
                <a:tc>
                  <a:txBody>
                    <a:bodyPr/>
                    <a:lstStyle/>
                    <a:p>
                      <a:pPr algn="r" rtl="0" fontAlgn="base"/>
                      <a:r>
                        <a:rPr lang="en-US" sz="1200" b="0" u="none" strike="noStrike" dirty="0">
                          <a:solidFill>
                            <a:schemeClr val="accent5">
                              <a:lumMod val="50000"/>
                            </a:schemeClr>
                          </a:solidFill>
                          <a:effectLst/>
                        </a:rPr>
                        <a:t>160,000</a:t>
                      </a:r>
                      <a:r>
                        <a:rPr lang="en-US" sz="1200" b="0" dirty="0">
                          <a:solidFill>
                            <a:schemeClr val="accent5">
                              <a:lumMod val="50000"/>
                            </a:schemeClr>
                          </a:solidFill>
                          <a:effectLst/>
                        </a:rPr>
                        <a:t>​</a:t>
                      </a:r>
                      <a:endParaRPr lang="en-US" sz="1200" b="0" i="0" dirty="0">
                        <a:solidFill>
                          <a:schemeClr val="accent5">
                            <a:lumMod val="50000"/>
                          </a:schemeClr>
                        </a:solidFill>
                        <a:effectLst/>
                        <a:latin typeface="+mn-lt"/>
                      </a:endParaRPr>
                    </a:p>
                  </a:txBody>
                  <a:tcPr anchor="ctr">
                    <a:solidFill>
                      <a:schemeClr val="accent6">
                        <a:alpha val="20000"/>
                      </a:schemeClr>
                    </a:solidFill>
                  </a:tcPr>
                </a:tc>
                <a:tc>
                  <a:txBody>
                    <a:bodyPr/>
                    <a:lstStyle/>
                    <a:p>
                      <a:pPr algn="r" rtl="0" fontAlgn="auto"/>
                      <a:r>
                        <a:rPr lang="en-US" sz="1200" b="0" u="none" strike="noStrike" dirty="0">
                          <a:solidFill>
                            <a:schemeClr val="accent5">
                              <a:lumMod val="50000"/>
                            </a:schemeClr>
                          </a:solidFill>
                          <a:effectLst/>
                        </a:rPr>
                        <a:t>​</a:t>
                      </a:r>
                      <a:endParaRPr lang="en-US" sz="1200" b="0" i="0" u="none" strike="noStrike" dirty="0">
                        <a:solidFill>
                          <a:schemeClr val="accent5">
                            <a:lumMod val="50000"/>
                          </a:schemeClr>
                        </a:solidFill>
                        <a:effectLst/>
                        <a:latin typeface="+mn-lt"/>
                      </a:endParaRPr>
                    </a:p>
                  </a:txBody>
                  <a:tcPr anchor="ctr">
                    <a:solidFill>
                      <a:schemeClr val="accent6">
                        <a:alpha val="20000"/>
                      </a:schemeClr>
                    </a:solidFill>
                  </a:tcPr>
                </a:tc>
                <a:extLst>
                  <a:ext uri="{0D108BD9-81ED-4DB2-BD59-A6C34878D82A}">
                    <a16:rowId xmlns:a16="http://schemas.microsoft.com/office/drawing/2014/main" val="2801628125"/>
                  </a:ext>
                </a:extLst>
              </a:tr>
              <a:tr h="357188">
                <a:tc>
                  <a:txBody>
                    <a:bodyPr/>
                    <a:lstStyle/>
                    <a:p>
                      <a:pPr algn="l" rtl="0" fontAlgn="base"/>
                      <a:r>
                        <a:rPr lang="en-US" sz="1200" b="0" u="none" strike="noStrike" dirty="0">
                          <a:solidFill>
                            <a:schemeClr val="accent5">
                              <a:lumMod val="50000"/>
                            </a:schemeClr>
                          </a:solidFill>
                          <a:effectLst/>
                        </a:rPr>
                        <a:t>Package</a:t>
                      </a:r>
                      <a:r>
                        <a:rPr lang="en-US" sz="1200" b="0" dirty="0">
                          <a:solidFill>
                            <a:schemeClr val="accent5">
                              <a:lumMod val="50000"/>
                            </a:schemeClr>
                          </a:solidFill>
                          <a:effectLst/>
                        </a:rPr>
                        <a:t>​</a:t>
                      </a:r>
                      <a:endParaRPr lang="en-US" sz="1200" b="0" i="0" dirty="0">
                        <a:solidFill>
                          <a:schemeClr val="accent5">
                            <a:lumMod val="50000"/>
                          </a:schemeClr>
                        </a:solidFill>
                        <a:effectLst/>
                        <a:latin typeface="+mn-lt"/>
                      </a:endParaRPr>
                    </a:p>
                  </a:txBody>
                  <a:tcPr anchor="ctr"/>
                </a:tc>
                <a:tc>
                  <a:txBody>
                    <a:bodyPr/>
                    <a:lstStyle/>
                    <a:p>
                      <a:pPr algn="r" rtl="0" fontAlgn="base"/>
                      <a:r>
                        <a:rPr lang="en-US" sz="1200" b="0" u="none" strike="noStrike" dirty="0">
                          <a:solidFill>
                            <a:schemeClr val="accent5">
                              <a:lumMod val="50000"/>
                            </a:schemeClr>
                          </a:solidFill>
                          <a:effectLst/>
                        </a:rPr>
                        <a:t>50,000</a:t>
                      </a:r>
                      <a:r>
                        <a:rPr lang="en-US" sz="1200" b="0" dirty="0">
                          <a:solidFill>
                            <a:schemeClr val="accent5">
                              <a:lumMod val="50000"/>
                            </a:schemeClr>
                          </a:solidFill>
                          <a:effectLst/>
                        </a:rPr>
                        <a:t>​</a:t>
                      </a:r>
                      <a:endParaRPr lang="en-US" sz="1200" b="0" i="0" dirty="0">
                        <a:solidFill>
                          <a:schemeClr val="accent5">
                            <a:lumMod val="50000"/>
                          </a:schemeClr>
                        </a:solidFill>
                        <a:effectLst/>
                        <a:latin typeface="+mn-lt"/>
                      </a:endParaRPr>
                    </a:p>
                  </a:txBody>
                  <a:tcPr anchor="ctr"/>
                </a:tc>
                <a:tc>
                  <a:txBody>
                    <a:bodyPr/>
                    <a:lstStyle/>
                    <a:p>
                      <a:pPr algn="r" rtl="0" fontAlgn="base"/>
                      <a:r>
                        <a:rPr lang="en-US" sz="1200" b="0" u="none" strike="noStrike" dirty="0">
                          <a:solidFill>
                            <a:schemeClr val="accent5">
                              <a:lumMod val="50000"/>
                            </a:schemeClr>
                          </a:solidFill>
                          <a:effectLst/>
                        </a:rPr>
                        <a:t>400,000</a:t>
                      </a:r>
                      <a:r>
                        <a:rPr lang="en-US" sz="1200" b="0" dirty="0">
                          <a:solidFill>
                            <a:schemeClr val="accent5">
                              <a:lumMod val="50000"/>
                            </a:schemeClr>
                          </a:solidFill>
                          <a:effectLst/>
                        </a:rPr>
                        <a:t>​</a:t>
                      </a:r>
                      <a:endParaRPr lang="en-US" sz="1200" b="0" i="0" dirty="0">
                        <a:solidFill>
                          <a:schemeClr val="accent5">
                            <a:lumMod val="50000"/>
                          </a:schemeClr>
                        </a:solidFill>
                        <a:effectLst/>
                        <a:latin typeface="+mn-lt"/>
                      </a:endParaRPr>
                    </a:p>
                  </a:txBody>
                  <a:tcPr anchor="ctr"/>
                </a:tc>
                <a:tc>
                  <a:txBody>
                    <a:bodyPr/>
                    <a:lstStyle/>
                    <a:p>
                      <a:pPr algn="r" rtl="0" fontAlgn="base"/>
                      <a:r>
                        <a:rPr lang="en-US" sz="1200" b="0" u="none" strike="noStrike" dirty="0">
                          <a:solidFill>
                            <a:schemeClr val="accent5">
                              <a:lumMod val="50000"/>
                            </a:schemeClr>
                          </a:solidFill>
                          <a:effectLst/>
                        </a:rPr>
                        <a:t>1,600,000</a:t>
                      </a:r>
                      <a:r>
                        <a:rPr lang="en-US" sz="1200" b="0" dirty="0">
                          <a:solidFill>
                            <a:schemeClr val="accent5">
                              <a:lumMod val="50000"/>
                            </a:schemeClr>
                          </a:solidFill>
                          <a:effectLst/>
                        </a:rPr>
                        <a:t>​</a:t>
                      </a:r>
                      <a:endParaRPr lang="en-US" sz="1200" b="0" i="0" dirty="0">
                        <a:solidFill>
                          <a:schemeClr val="accent5">
                            <a:lumMod val="50000"/>
                          </a:schemeClr>
                        </a:solidFill>
                        <a:effectLst/>
                        <a:latin typeface="+mn-lt"/>
                      </a:endParaRPr>
                    </a:p>
                  </a:txBody>
                  <a:tcPr anchor="ctr"/>
                </a:tc>
                <a:tc>
                  <a:txBody>
                    <a:bodyPr/>
                    <a:lstStyle/>
                    <a:p>
                      <a:pPr algn="r" rtl="0" fontAlgn="auto"/>
                      <a:r>
                        <a:rPr lang="en-US" sz="1200" b="0" u="none" strike="noStrike" dirty="0">
                          <a:solidFill>
                            <a:schemeClr val="accent5">
                              <a:lumMod val="50000"/>
                            </a:schemeClr>
                          </a:solidFill>
                          <a:effectLst/>
                        </a:rPr>
                        <a:t>​</a:t>
                      </a:r>
                      <a:endParaRPr lang="en-US" sz="1200" b="0" i="0" u="none" strike="noStrike" dirty="0">
                        <a:solidFill>
                          <a:schemeClr val="accent5">
                            <a:lumMod val="50000"/>
                          </a:schemeClr>
                        </a:solidFill>
                        <a:effectLst/>
                        <a:latin typeface="+mn-lt"/>
                      </a:endParaRPr>
                    </a:p>
                  </a:txBody>
                  <a:tcPr anchor="ctr"/>
                </a:tc>
                <a:extLst>
                  <a:ext uri="{0D108BD9-81ED-4DB2-BD59-A6C34878D82A}">
                    <a16:rowId xmlns:a16="http://schemas.microsoft.com/office/drawing/2014/main" val="3635382780"/>
                  </a:ext>
                </a:extLst>
              </a:tr>
              <a:tr h="357187">
                <a:tc>
                  <a:txBody>
                    <a:bodyPr/>
                    <a:lstStyle/>
                    <a:p>
                      <a:pPr algn="l" rtl="0" fontAlgn="base"/>
                      <a:r>
                        <a:rPr lang="en-US" sz="1200" b="0" u="none" strike="noStrike" dirty="0">
                          <a:solidFill>
                            <a:schemeClr val="accent5">
                              <a:lumMod val="50000"/>
                            </a:schemeClr>
                          </a:solidFill>
                          <a:effectLst/>
                        </a:rPr>
                        <a:t>Clients</a:t>
                      </a:r>
                      <a:r>
                        <a:rPr lang="en-US" sz="1200" b="0" dirty="0">
                          <a:solidFill>
                            <a:schemeClr val="accent5">
                              <a:lumMod val="50000"/>
                            </a:schemeClr>
                          </a:solidFill>
                          <a:effectLst/>
                        </a:rPr>
                        <a:t>​</a:t>
                      </a:r>
                      <a:endParaRPr lang="en-US" sz="1200" b="0" i="0" dirty="0">
                        <a:solidFill>
                          <a:schemeClr val="accent5">
                            <a:lumMod val="50000"/>
                          </a:schemeClr>
                        </a:solidFill>
                        <a:effectLst/>
                        <a:latin typeface="+mn-lt"/>
                      </a:endParaRPr>
                    </a:p>
                  </a:txBody>
                  <a:tcPr anchor="ctr">
                    <a:solidFill>
                      <a:schemeClr val="accent6">
                        <a:alpha val="20000"/>
                      </a:schemeClr>
                    </a:solidFill>
                  </a:tcPr>
                </a:tc>
                <a:tc>
                  <a:txBody>
                    <a:bodyPr/>
                    <a:lstStyle/>
                    <a:p>
                      <a:pPr algn="r" rtl="0" fontAlgn="base"/>
                      <a:r>
                        <a:rPr lang="en-US" sz="1200" b="0" u="none" strike="noStrike" dirty="0">
                          <a:solidFill>
                            <a:schemeClr val="accent5">
                              <a:lumMod val="50000"/>
                            </a:schemeClr>
                          </a:solidFill>
                          <a:effectLst/>
                        </a:rPr>
                        <a:t>500,000</a:t>
                      </a:r>
                      <a:r>
                        <a:rPr lang="en-US" sz="1200" b="0" dirty="0">
                          <a:solidFill>
                            <a:schemeClr val="accent5">
                              <a:lumMod val="50000"/>
                            </a:schemeClr>
                          </a:solidFill>
                          <a:effectLst/>
                        </a:rPr>
                        <a:t>​</a:t>
                      </a:r>
                      <a:endParaRPr lang="en-US" sz="1200" b="0" i="0" dirty="0">
                        <a:solidFill>
                          <a:schemeClr val="accent5">
                            <a:lumMod val="50000"/>
                          </a:schemeClr>
                        </a:solidFill>
                        <a:effectLst/>
                        <a:latin typeface="+mn-lt"/>
                      </a:endParaRPr>
                    </a:p>
                  </a:txBody>
                  <a:tcPr anchor="ctr">
                    <a:solidFill>
                      <a:schemeClr val="accent6">
                        <a:alpha val="20000"/>
                      </a:schemeClr>
                    </a:solidFill>
                  </a:tcPr>
                </a:tc>
                <a:tc>
                  <a:txBody>
                    <a:bodyPr/>
                    <a:lstStyle/>
                    <a:p>
                      <a:pPr algn="r" rtl="0" fontAlgn="base"/>
                      <a:r>
                        <a:rPr lang="en-US" sz="1200" b="0" u="none" strike="noStrike" dirty="0">
                          <a:solidFill>
                            <a:schemeClr val="accent5">
                              <a:lumMod val="50000"/>
                            </a:schemeClr>
                          </a:solidFill>
                          <a:effectLst/>
                        </a:rPr>
                        <a:t>4,000,000</a:t>
                      </a:r>
                      <a:r>
                        <a:rPr lang="en-US" sz="1200" b="0" dirty="0">
                          <a:solidFill>
                            <a:schemeClr val="accent5">
                              <a:lumMod val="50000"/>
                            </a:schemeClr>
                          </a:solidFill>
                          <a:effectLst/>
                        </a:rPr>
                        <a:t>​</a:t>
                      </a:r>
                      <a:endParaRPr lang="en-US" sz="1200" b="0" i="0" dirty="0">
                        <a:solidFill>
                          <a:schemeClr val="accent5">
                            <a:lumMod val="50000"/>
                          </a:schemeClr>
                        </a:solidFill>
                        <a:effectLst/>
                        <a:latin typeface="+mn-lt"/>
                      </a:endParaRPr>
                    </a:p>
                  </a:txBody>
                  <a:tcPr anchor="ctr">
                    <a:solidFill>
                      <a:schemeClr val="accent6">
                        <a:alpha val="20000"/>
                      </a:schemeClr>
                    </a:solidFill>
                  </a:tcPr>
                </a:tc>
                <a:tc>
                  <a:txBody>
                    <a:bodyPr/>
                    <a:lstStyle/>
                    <a:p>
                      <a:pPr algn="r" rtl="0" fontAlgn="base"/>
                      <a:r>
                        <a:rPr lang="en-US" sz="1200" b="0" u="none" strike="noStrike" dirty="0">
                          <a:solidFill>
                            <a:schemeClr val="accent5">
                              <a:lumMod val="50000"/>
                            </a:schemeClr>
                          </a:solidFill>
                          <a:effectLst/>
                        </a:rPr>
                        <a:t>16,000,000</a:t>
                      </a:r>
                      <a:r>
                        <a:rPr lang="en-US" sz="1200" b="0" dirty="0">
                          <a:solidFill>
                            <a:schemeClr val="accent5">
                              <a:lumMod val="50000"/>
                            </a:schemeClr>
                          </a:solidFill>
                          <a:effectLst/>
                        </a:rPr>
                        <a:t>​</a:t>
                      </a:r>
                      <a:endParaRPr lang="en-US" sz="1200" b="0" i="0" dirty="0">
                        <a:solidFill>
                          <a:schemeClr val="accent5">
                            <a:lumMod val="50000"/>
                          </a:schemeClr>
                        </a:solidFill>
                        <a:effectLst/>
                        <a:latin typeface="+mn-lt"/>
                      </a:endParaRPr>
                    </a:p>
                  </a:txBody>
                  <a:tcPr anchor="ctr">
                    <a:solidFill>
                      <a:schemeClr val="accent6">
                        <a:alpha val="20000"/>
                      </a:schemeClr>
                    </a:solidFill>
                  </a:tcPr>
                </a:tc>
                <a:tc>
                  <a:txBody>
                    <a:bodyPr/>
                    <a:lstStyle/>
                    <a:p>
                      <a:pPr algn="r" rtl="0" fontAlgn="auto"/>
                      <a:r>
                        <a:rPr lang="en-US" sz="1200" b="0" u="none" strike="noStrike" dirty="0">
                          <a:solidFill>
                            <a:schemeClr val="accent5">
                              <a:lumMod val="50000"/>
                            </a:schemeClr>
                          </a:solidFill>
                          <a:effectLst/>
                        </a:rPr>
                        <a:t>​</a:t>
                      </a:r>
                      <a:endParaRPr lang="en-US" sz="1200" b="0" i="0" u="none" strike="noStrike" dirty="0">
                        <a:solidFill>
                          <a:schemeClr val="accent5">
                            <a:lumMod val="50000"/>
                          </a:schemeClr>
                        </a:solidFill>
                        <a:effectLst/>
                        <a:latin typeface="+mn-lt"/>
                      </a:endParaRPr>
                    </a:p>
                  </a:txBody>
                  <a:tcPr anchor="ctr">
                    <a:solidFill>
                      <a:schemeClr val="accent6">
                        <a:alpha val="20000"/>
                      </a:schemeClr>
                    </a:solidFill>
                  </a:tcPr>
                </a:tc>
                <a:extLst>
                  <a:ext uri="{0D108BD9-81ED-4DB2-BD59-A6C34878D82A}">
                    <a16:rowId xmlns:a16="http://schemas.microsoft.com/office/drawing/2014/main" val="2282084003"/>
                  </a:ext>
                </a:extLst>
              </a:tr>
              <a:tr h="357188">
                <a:tc>
                  <a:txBody>
                    <a:bodyPr/>
                    <a:lstStyle/>
                    <a:p>
                      <a:pPr algn="l" rtl="0" fontAlgn="base"/>
                      <a:r>
                        <a:rPr lang="en-US" sz="1200" b="0" u="none" strike="noStrike" dirty="0">
                          <a:solidFill>
                            <a:schemeClr val="accent5">
                              <a:lumMod val="50000"/>
                            </a:schemeClr>
                          </a:solidFill>
                          <a:effectLst/>
                        </a:rPr>
                        <a:t>Average Price per Sale</a:t>
                      </a:r>
                      <a:r>
                        <a:rPr lang="en-US" sz="1200" b="0" dirty="0">
                          <a:solidFill>
                            <a:schemeClr val="accent5">
                              <a:lumMod val="50000"/>
                            </a:schemeClr>
                          </a:solidFill>
                          <a:effectLst/>
                        </a:rPr>
                        <a:t>​</a:t>
                      </a:r>
                      <a:endParaRPr lang="en-US" sz="1200" b="0" i="0" dirty="0">
                        <a:solidFill>
                          <a:schemeClr val="accent5">
                            <a:lumMod val="50000"/>
                          </a:schemeClr>
                        </a:solidFill>
                        <a:effectLst/>
                        <a:latin typeface="+mn-lt"/>
                      </a:endParaRPr>
                    </a:p>
                  </a:txBody>
                  <a:tcPr anchor="ctr"/>
                </a:tc>
                <a:tc>
                  <a:txBody>
                    <a:bodyPr/>
                    <a:lstStyle/>
                    <a:p>
                      <a:pPr algn="r" rtl="0" fontAlgn="base"/>
                      <a:r>
                        <a:rPr lang="en-US" sz="1200" b="0" u="none" strike="noStrike" dirty="0">
                          <a:solidFill>
                            <a:schemeClr val="accent5">
                              <a:lumMod val="50000"/>
                            </a:schemeClr>
                          </a:solidFill>
                          <a:effectLst/>
                        </a:rPr>
                        <a:t>75</a:t>
                      </a:r>
                      <a:r>
                        <a:rPr lang="en-US" sz="1200" b="0" dirty="0">
                          <a:solidFill>
                            <a:schemeClr val="accent5">
                              <a:lumMod val="50000"/>
                            </a:schemeClr>
                          </a:solidFill>
                          <a:effectLst/>
                        </a:rPr>
                        <a:t>​</a:t>
                      </a:r>
                      <a:endParaRPr lang="en-US" sz="1200" b="0" i="0" dirty="0">
                        <a:solidFill>
                          <a:schemeClr val="accent5">
                            <a:lumMod val="50000"/>
                          </a:schemeClr>
                        </a:solidFill>
                        <a:effectLst/>
                        <a:latin typeface="+mn-lt"/>
                      </a:endParaRPr>
                    </a:p>
                  </a:txBody>
                  <a:tcPr anchor="ctr"/>
                </a:tc>
                <a:tc>
                  <a:txBody>
                    <a:bodyPr/>
                    <a:lstStyle/>
                    <a:p>
                      <a:pPr algn="r" rtl="0" fontAlgn="base"/>
                      <a:r>
                        <a:rPr lang="en-US" sz="1200" b="0" u="none" strike="noStrike" dirty="0">
                          <a:solidFill>
                            <a:schemeClr val="accent5">
                              <a:lumMod val="50000"/>
                            </a:schemeClr>
                          </a:solidFill>
                          <a:effectLst/>
                        </a:rPr>
                        <a:t>80</a:t>
                      </a:r>
                      <a:r>
                        <a:rPr lang="en-US" sz="1200" b="0" dirty="0">
                          <a:solidFill>
                            <a:schemeClr val="accent5">
                              <a:lumMod val="50000"/>
                            </a:schemeClr>
                          </a:solidFill>
                          <a:effectLst/>
                        </a:rPr>
                        <a:t>​</a:t>
                      </a:r>
                      <a:endParaRPr lang="en-US" sz="1200" b="0" i="0" dirty="0">
                        <a:solidFill>
                          <a:schemeClr val="accent5">
                            <a:lumMod val="50000"/>
                          </a:schemeClr>
                        </a:solidFill>
                        <a:effectLst/>
                        <a:latin typeface="+mn-lt"/>
                      </a:endParaRPr>
                    </a:p>
                  </a:txBody>
                  <a:tcPr anchor="ctr"/>
                </a:tc>
                <a:tc>
                  <a:txBody>
                    <a:bodyPr/>
                    <a:lstStyle/>
                    <a:p>
                      <a:pPr algn="r" rtl="0" fontAlgn="base"/>
                      <a:r>
                        <a:rPr lang="en-US" sz="1200" b="0" u="none" strike="noStrike" dirty="0">
                          <a:solidFill>
                            <a:schemeClr val="accent5">
                              <a:lumMod val="50000"/>
                            </a:schemeClr>
                          </a:solidFill>
                          <a:effectLst/>
                        </a:rPr>
                        <a:t>90</a:t>
                      </a:r>
                      <a:r>
                        <a:rPr lang="en-US" sz="1200" b="0" dirty="0">
                          <a:solidFill>
                            <a:schemeClr val="accent5">
                              <a:lumMod val="50000"/>
                            </a:schemeClr>
                          </a:solidFill>
                          <a:effectLst/>
                        </a:rPr>
                        <a:t>​</a:t>
                      </a:r>
                      <a:endParaRPr lang="en-US" sz="1200" b="0" i="0" dirty="0">
                        <a:solidFill>
                          <a:schemeClr val="accent5">
                            <a:lumMod val="50000"/>
                          </a:schemeClr>
                        </a:solidFill>
                        <a:effectLst/>
                        <a:latin typeface="+mn-lt"/>
                      </a:endParaRPr>
                    </a:p>
                  </a:txBody>
                  <a:tcPr anchor="ctr"/>
                </a:tc>
                <a:tc>
                  <a:txBody>
                    <a:bodyPr/>
                    <a:lstStyle/>
                    <a:p>
                      <a:pPr algn="r" rtl="0" fontAlgn="auto"/>
                      <a:r>
                        <a:rPr lang="en-US" sz="1200" b="0" u="none" strike="noStrike" dirty="0">
                          <a:solidFill>
                            <a:schemeClr val="accent5">
                              <a:lumMod val="50000"/>
                            </a:schemeClr>
                          </a:solidFill>
                          <a:effectLst/>
                        </a:rPr>
                        <a:t>​</a:t>
                      </a:r>
                      <a:endParaRPr lang="en-US" sz="1200" b="0" i="0" u="none" strike="noStrike" dirty="0">
                        <a:solidFill>
                          <a:schemeClr val="accent5">
                            <a:lumMod val="50000"/>
                          </a:schemeClr>
                        </a:solidFill>
                        <a:effectLst/>
                        <a:latin typeface="+mn-lt"/>
                      </a:endParaRPr>
                    </a:p>
                  </a:txBody>
                  <a:tcPr anchor="ctr"/>
                </a:tc>
                <a:extLst>
                  <a:ext uri="{0D108BD9-81ED-4DB2-BD59-A6C34878D82A}">
                    <a16:rowId xmlns:a16="http://schemas.microsoft.com/office/drawing/2014/main" val="1849756459"/>
                  </a:ext>
                </a:extLst>
              </a:tr>
              <a:tr h="377357">
                <a:tc>
                  <a:txBody>
                    <a:bodyPr/>
                    <a:lstStyle/>
                    <a:p>
                      <a:pPr algn="l" rtl="0" fontAlgn="base"/>
                      <a:r>
                        <a:rPr lang="en-US" sz="1200" b="0" u="none" strike="noStrike" dirty="0">
                          <a:solidFill>
                            <a:schemeClr val="accent5">
                              <a:lumMod val="50000"/>
                            </a:schemeClr>
                          </a:solidFill>
                          <a:effectLst/>
                        </a:rPr>
                        <a:t>Revenue @ 15%</a:t>
                      </a:r>
                      <a:r>
                        <a:rPr lang="en-US" sz="1200" b="0" dirty="0">
                          <a:solidFill>
                            <a:schemeClr val="accent5">
                              <a:lumMod val="50000"/>
                            </a:schemeClr>
                          </a:solidFill>
                          <a:effectLst/>
                        </a:rPr>
                        <a:t>​</a:t>
                      </a:r>
                      <a:endParaRPr lang="en-US" sz="1200" b="0" i="0" dirty="0">
                        <a:solidFill>
                          <a:schemeClr val="accent5">
                            <a:lumMod val="50000"/>
                          </a:schemeClr>
                        </a:solidFill>
                        <a:effectLst/>
                        <a:latin typeface="+mn-lt"/>
                      </a:endParaRPr>
                    </a:p>
                  </a:txBody>
                  <a:tcPr anchor="ctr">
                    <a:solidFill>
                      <a:schemeClr val="accent6">
                        <a:alpha val="20000"/>
                      </a:schemeClr>
                    </a:solidFill>
                  </a:tcPr>
                </a:tc>
                <a:tc>
                  <a:txBody>
                    <a:bodyPr/>
                    <a:lstStyle/>
                    <a:p>
                      <a:pPr algn="r" rtl="0" fontAlgn="base"/>
                      <a:r>
                        <a:rPr lang="en-US" sz="1200" b="0" u="none" strike="noStrike" dirty="0">
                          <a:solidFill>
                            <a:schemeClr val="accent5">
                              <a:lumMod val="50000"/>
                            </a:schemeClr>
                          </a:solidFill>
                          <a:effectLst/>
                        </a:rPr>
                        <a:t>5,625,000</a:t>
                      </a:r>
                      <a:r>
                        <a:rPr lang="en-US" sz="1200" b="0" dirty="0">
                          <a:solidFill>
                            <a:schemeClr val="accent5">
                              <a:lumMod val="50000"/>
                            </a:schemeClr>
                          </a:solidFill>
                          <a:effectLst/>
                        </a:rPr>
                        <a:t>​</a:t>
                      </a:r>
                      <a:endParaRPr lang="en-US" sz="1200" b="0" i="0" dirty="0">
                        <a:solidFill>
                          <a:schemeClr val="accent5">
                            <a:lumMod val="50000"/>
                          </a:schemeClr>
                        </a:solidFill>
                        <a:effectLst/>
                        <a:latin typeface="+mn-lt"/>
                      </a:endParaRPr>
                    </a:p>
                  </a:txBody>
                  <a:tcPr anchor="ctr">
                    <a:solidFill>
                      <a:schemeClr val="accent6">
                        <a:alpha val="20000"/>
                      </a:schemeClr>
                    </a:solidFill>
                  </a:tcPr>
                </a:tc>
                <a:tc>
                  <a:txBody>
                    <a:bodyPr/>
                    <a:lstStyle/>
                    <a:p>
                      <a:pPr algn="r" rtl="0" fontAlgn="base"/>
                      <a:r>
                        <a:rPr lang="en-US" sz="1200" b="0" u="none" strike="noStrike" dirty="0">
                          <a:solidFill>
                            <a:schemeClr val="accent5">
                              <a:lumMod val="50000"/>
                            </a:schemeClr>
                          </a:solidFill>
                          <a:effectLst/>
                        </a:rPr>
                        <a:t>48,000,000</a:t>
                      </a:r>
                      <a:r>
                        <a:rPr lang="en-US" sz="1200" b="0" dirty="0">
                          <a:solidFill>
                            <a:schemeClr val="accent5">
                              <a:lumMod val="50000"/>
                            </a:schemeClr>
                          </a:solidFill>
                          <a:effectLst/>
                        </a:rPr>
                        <a:t>​</a:t>
                      </a:r>
                      <a:endParaRPr lang="en-US" sz="1200" b="0" i="0" dirty="0">
                        <a:solidFill>
                          <a:schemeClr val="accent5">
                            <a:lumMod val="50000"/>
                          </a:schemeClr>
                        </a:solidFill>
                        <a:effectLst/>
                        <a:latin typeface="+mn-lt"/>
                      </a:endParaRPr>
                    </a:p>
                  </a:txBody>
                  <a:tcPr anchor="ctr">
                    <a:solidFill>
                      <a:schemeClr val="accent6">
                        <a:alpha val="20000"/>
                      </a:schemeClr>
                    </a:solidFill>
                  </a:tcPr>
                </a:tc>
                <a:tc>
                  <a:txBody>
                    <a:bodyPr/>
                    <a:lstStyle/>
                    <a:p>
                      <a:pPr algn="r" rtl="0" fontAlgn="base"/>
                      <a:r>
                        <a:rPr lang="en-US" sz="1200" b="0" u="none" strike="noStrike" dirty="0">
                          <a:solidFill>
                            <a:schemeClr val="accent5">
                              <a:lumMod val="50000"/>
                            </a:schemeClr>
                          </a:solidFill>
                          <a:effectLst/>
                        </a:rPr>
                        <a:t>216,000,000</a:t>
                      </a:r>
                      <a:r>
                        <a:rPr lang="en-US" sz="1200" b="0" dirty="0">
                          <a:solidFill>
                            <a:schemeClr val="accent5">
                              <a:lumMod val="50000"/>
                            </a:schemeClr>
                          </a:solidFill>
                          <a:effectLst/>
                        </a:rPr>
                        <a:t>​</a:t>
                      </a:r>
                      <a:endParaRPr lang="en-US" sz="1200" b="0" i="0" dirty="0">
                        <a:solidFill>
                          <a:schemeClr val="accent5">
                            <a:lumMod val="50000"/>
                          </a:schemeClr>
                        </a:solidFill>
                        <a:effectLst/>
                        <a:latin typeface="+mn-lt"/>
                      </a:endParaRPr>
                    </a:p>
                  </a:txBody>
                  <a:tcPr anchor="ctr">
                    <a:solidFill>
                      <a:schemeClr val="accent6">
                        <a:alpha val="20000"/>
                      </a:schemeClr>
                    </a:solidFill>
                  </a:tcPr>
                </a:tc>
                <a:tc>
                  <a:txBody>
                    <a:bodyPr/>
                    <a:lstStyle/>
                    <a:p>
                      <a:pPr algn="r" rtl="0" fontAlgn="auto"/>
                      <a:r>
                        <a:rPr lang="en-US" sz="1200" b="0" u="none" strike="noStrike" dirty="0">
                          <a:solidFill>
                            <a:schemeClr val="accent5">
                              <a:lumMod val="50000"/>
                            </a:schemeClr>
                          </a:solidFill>
                          <a:effectLst/>
                        </a:rPr>
                        <a:t>​</a:t>
                      </a:r>
                      <a:endParaRPr lang="en-US" sz="1200" b="0" i="0" u="none" strike="noStrike" dirty="0">
                        <a:solidFill>
                          <a:schemeClr val="accent5">
                            <a:lumMod val="50000"/>
                          </a:schemeClr>
                        </a:solidFill>
                        <a:effectLst/>
                        <a:latin typeface="+mn-lt"/>
                      </a:endParaRPr>
                    </a:p>
                  </a:txBody>
                  <a:tcPr anchor="ctr">
                    <a:solidFill>
                      <a:schemeClr val="accent6">
                        <a:alpha val="20000"/>
                      </a:schemeClr>
                    </a:solidFill>
                  </a:tcPr>
                </a:tc>
                <a:extLst>
                  <a:ext uri="{0D108BD9-81ED-4DB2-BD59-A6C34878D82A}">
                    <a16:rowId xmlns:a16="http://schemas.microsoft.com/office/drawing/2014/main" val="4151575269"/>
                  </a:ext>
                </a:extLst>
              </a:tr>
              <a:tr h="356068">
                <a:tc>
                  <a:txBody>
                    <a:bodyPr/>
                    <a:lstStyle/>
                    <a:p>
                      <a:pPr algn="l" rtl="0" fontAlgn="base"/>
                      <a:r>
                        <a:rPr lang="en-US" sz="1200" b="1" u="none" strike="noStrike" cap="all" spc="200" baseline="0" dirty="0">
                          <a:solidFill>
                            <a:schemeClr val="accent5">
                              <a:lumMod val="50000"/>
                            </a:schemeClr>
                          </a:solidFill>
                          <a:effectLst/>
                        </a:rPr>
                        <a:t>Gross Profit</a:t>
                      </a:r>
                      <a:r>
                        <a:rPr lang="en-US" sz="1200" b="0" cap="all" spc="200" baseline="0" dirty="0">
                          <a:solidFill>
                            <a:schemeClr val="accent5">
                              <a:lumMod val="50000"/>
                            </a:schemeClr>
                          </a:solidFill>
                          <a:effectLst/>
                        </a:rPr>
                        <a:t>​</a:t>
                      </a:r>
                      <a:endParaRPr lang="en-US" sz="1200" b="0" i="0" cap="all" spc="200" baseline="0" dirty="0">
                        <a:solidFill>
                          <a:schemeClr val="accent5">
                            <a:lumMod val="50000"/>
                          </a:schemeClr>
                        </a:solidFill>
                        <a:effectLst/>
                        <a:latin typeface="+mj-lt"/>
                      </a:endParaRPr>
                    </a:p>
                  </a:txBody>
                  <a:tcPr anchor="ctr"/>
                </a:tc>
                <a:tc>
                  <a:txBody>
                    <a:bodyPr/>
                    <a:lstStyle/>
                    <a:p>
                      <a:pPr algn="r" rtl="0" fontAlgn="base"/>
                      <a:r>
                        <a:rPr lang="en-US" sz="1200" b="1" u="none" strike="noStrike" dirty="0">
                          <a:solidFill>
                            <a:schemeClr val="accent5">
                              <a:lumMod val="50000"/>
                            </a:schemeClr>
                          </a:solidFill>
                          <a:effectLst/>
                        </a:rPr>
                        <a:t>5,625,000</a:t>
                      </a:r>
                      <a:r>
                        <a:rPr lang="en-US" sz="1200" b="0" dirty="0">
                          <a:solidFill>
                            <a:schemeClr val="accent5">
                              <a:lumMod val="50000"/>
                            </a:schemeClr>
                          </a:solidFill>
                          <a:effectLst/>
                        </a:rPr>
                        <a:t>​</a:t>
                      </a:r>
                      <a:endParaRPr lang="en-US" sz="1200" b="0" i="0" dirty="0">
                        <a:solidFill>
                          <a:schemeClr val="accent5">
                            <a:lumMod val="50000"/>
                          </a:schemeClr>
                        </a:solidFill>
                        <a:effectLst/>
                        <a:latin typeface="+mj-lt"/>
                      </a:endParaRPr>
                    </a:p>
                  </a:txBody>
                  <a:tcPr anchor="ctr"/>
                </a:tc>
                <a:tc>
                  <a:txBody>
                    <a:bodyPr/>
                    <a:lstStyle/>
                    <a:p>
                      <a:pPr algn="r" rtl="0" fontAlgn="base"/>
                      <a:r>
                        <a:rPr lang="en-US" sz="1200" b="1" u="none" strike="noStrike" dirty="0">
                          <a:solidFill>
                            <a:schemeClr val="accent5">
                              <a:lumMod val="50000"/>
                            </a:schemeClr>
                          </a:solidFill>
                          <a:effectLst/>
                        </a:rPr>
                        <a:t>48,000,000</a:t>
                      </a:r>
                      <a:r>
                        <a:rPr lang="en-US" sz="1200" b="0" dirty="0">
                          <a:solidFill>
                            <a:schemeClr val="accent5">
                              <a:lumMod val="50000"/>
                            </a:schemeClr>
                          </a:solidFill>
                          <a:effectLst/>
                        </a:rPr>
                        <a:t>​</a:t>
                      </a:r>
                      <a:endParaRPr lang="en-US" sz="1200" b="0" i="0" dirty="0">
                        <a:solidFill>
                          <a:schemeClr val="accent5">
                            <a:lumMod val="50000"/>
                          </a:schemeClr>
                        </a:solidFill>
                        <a:effectLst/>
                        <a:latin typeface="+mj-lt"/>
                      </a:endParaRPr>
                    </a:p>
                  </a:txBody>
                  <a:tcPr anchor="ctr"/>
                </a:tc>
                <a:tc>
                  <a:txBody>
                    <a:bodyPr/>
                    <a:lstStyle/>
                    <a:p>
                      <a:pPr algn="r" rtl="0" fontAlgn="base"/>
                      <a:r>
                        <a:rPr lang="en-US" sz="1200" b="1" u="none" strike="noStrike" dirty="0">
                          <a:solidFill>
                            <a:schemeClr val="accent5">
                              <a:lumMod val="50000"/>
                            </a:schemeClr>
                          </a:solidFill>
                          <a:effectLst/>
                        </a:rPr>
                        <a:t>216,000,000</a:t>
                      </a:r>
                      <a:r>
                        <a:rPr lang="en-US" sz="1200" b="0" dirty="0">
                          <a:solidFill>
                            <a:schemeClr val="accent5">
                              <a:lumMod val="50000"/>
                            </a:schemeClr>
                          </a:solidFill>
                          <a:effectLst/>
                        </a:rPr>
                        <a:t>​</a:t>
                      </a:r>
                      <a:endParaRPr lang="en-US" sz="1200" b="0" i="0" dirty="0">
                        <a:solidFill>
                          <a:schemeClr val="accent5">
                            <a:lumMod val="50000"/>
                          </a:schemeClr>
                        </a:solidFill>
                        <a:effectLst/>
                        <a:latin typeface="+mj-lt"/>
                      </a:endParaRPr>
                    </a:p>
                  </a:txBody>
                  <a:tcPr anchor="ctr"/>
                </a:tc>
                <a:tc>
                  <a:txBody>
                    <a:bodyPr/>
                    <a:lstStyle/>
                    <a:p>
                      <a:pPr algn="r" rtl="0" fontAlgn="auto"/>
                      <a:r>
                        <a:rPr lang="en-US" sz="1200" b="0" u="none" strike="noStrike" dirty="0">
                          <a:solidFill>
                            <a:schemeClr val="accent5">
                              <a:lumMod val="50000"/>
                            </a:schemeClr>
                          </a:solidFill>
                          <a:effectLst/>
                        </a:rPr>
                        <a:t>​</a:t>
                      </a:r>
                      <a:endParaRPr lang="en-US" sz="1200" b="0" i="0" u="none" strike="noStrike" dirty="0">
                        <a:solidFill>
                          <a:schemeClr val="accent5">
                            <a:lumMod val="50000"/>
                          </a:schemeClr>
                        </a:solidFill>
                        <a:effectLst/>
                        <a:latin typeface="+mj-lt"/>
                      </a:endParaRPr>
                    </a:p>
                  </a:txBody>
                  <a:tcPr anchor="ctr"/>
                </a:tc>
                <a:extLst>
                  <a:ext uri="{0D108BD9-81ED-4DB2-BD59-A6C34878D82A}">
                    <a16:rowId xmlns:a16="http://schemas.microsoft.com/office/drawing/2014/main" val="3550227705"/>
                  </a:ext>
                </a:extLst>
              </a:tr>
              <a:tr h="363010">
                <a:tc>
                  <a:txBody>
                    <a:bodyPr/>
                    <a:lstStyle/>
                    <a:p>
                      <a:pPr algn="l" rtl="0" fontAlgn="base"/>
                      <a:r>
                        <a:rPr lang="en-US" sz="1200" b="0" u="none" strike="noStrike" dirty="0">
                          <a:solidFill>
                            <a:schemeClr val="accent5">
                              <a:lumMod val="50000"/>
                            </a:schemeClr>
                          </a:solidFill>
                          <a:effectLst/>
                        </a:rPr>
                        <a:t>Expenses</a:t>
                      </a:r>
                      <a:r>
                        <a:rPr lang="en-US" sz="1200" b="0" dirty="0">
                          <a:solidFill>
                            <a:schemeClr val="accent5">
                              <a:lumMod val="50000"/>
                            </a:schemeClr>
                          </a:solidFill>
                          <a:effectLst/>
                        </a:rPr>
                        <a:t>​</a:t>
                      </a:r>
                      <a:endParaRPr lang="en-US" sz="1200" b="0" i="0" dirty="0">
                        <a:solidFill>
                          <a:schemeClr val="accent5">
                            <a:lumMod val="50000"/>
                          </a:schemeClr>
                        </a:solidFill>
                        <a:effectLst/>
                        <a:latin typeface="+mn-lt"/>
                      </a:endParaRPr>
                    </a:p>
                  </a:txBody>
                  <a:tcPr anchor="ctr">
                    <a:solidFill>
                      <a:schemeClr val="accent6">
                        <a:alpha val="20000"/>
                      </a:schemeClr>
                    </a:solidFill>
                  </a:tcPr>
                </a:tc>
                <a:tc>
                  <a:txBody>
                    <a:bodyPr/>
                    <a:lstStyle/>
                    <a:p>
                      <a:pPr algn="l" rtl="0" fontAlgn="auto"/>
                      <a:r>
                        <a:rPr lang="en-US" sz="1200" b="0" u="none" strike="noStrike" dirty="0">
                          <a:solidFill>
                            <a:schemeClr val="accent5">
                              <a:lumMod val="50000"/>
                            </a:schemeClr>
                          </a:solidFill>
                          <a:effectLst/>
                        </a:rPr>
                        <a:t>​</a:t>
                      </a:r>
                      <a:endParaRPr lang="en-US" sz="1200" b="0" i="0" u="none" strike="noStrike" dirty="0">
                        <a:solidFill>
                          <a:schemeClr val="accent5">
                            <a:lumMod val="50000"/>
                          </a:schemeClr>
                        </a:solidFill>
                        <a:effectLst/>
                        <a:latin typeface="+mn-lt"/>
                      </a:endParaRPr>
                    </a:p>
                  </a:txBody>
                  <a:tcPr anchor="ctr">
                    <a:solidFill>
                      <a:schemeClr val="accent6">
                        <a:alpha val="20000"/>
                      </a:schemeClr>
                    </a:solidFill>
                  </a:tcPr>
                </a:tc>
                <a:tc>
                  <a:txBody>
                    <a:bodyPr/>
                    <a:lstStyle/>
                    <a:p>
                      <a:pPr algn="l" rtl="0" fontAlgn="auto"/>
                      <a:r>
                        <a:rPr lang="en-US" sz="1200" b="0" u="none" strike="noStrike" dirty="0">
                          <a:solidFill>
                            <a:schemeClr val="accent5">
                              <a:lumMod val="50000"/>
                            </a:schemeClr>
                          </a:solidFill>
                          <a:effectLst/>
                        </a:rPr>
                        <a:t>​</a:t>
                      </a:r>
                      <a:endParaRPr lang="en-US" sz="1200" b="0" i="0" u="none" strike="noStrike" dirty="0">
                        <a:solidFill>
                          <a:schemeClr val="accent5">
                            <a:lumMod val="50000"/>
                          </a:schemeClr>
                        </a:solidFill>
                        <a:effectLst/>
                        <a:latin typeface="+mn-lt"/>
                      </a:endParaRPr>
                    </a:p>
                  </a:txBody>
                  <a:tcPr anchor="ctr">
                    <a:solidFill>
                      <a:schemeClr val="accent6">
                        <a:alpha val="20000"/>
                      </a:schemeClr>
                    </a:solidFill>
                  </a:tcPr>
                </a:tc>
                <a:tc>
                  <a:txBody>
                    <a:bodyPr/>
                    <a:lstStyle/>
                    <a:p>
                      <a:pPr algn="l" rtl="0" fontAlgn="auto"/>
                      <a:r>
                        <a:rPr lang="en-US" sz="1200" b="0" u="none" strike="noStrike" dirty="0">
                          <a:solidFill>
                            <a:schemeClr val="accent5">
                              <a:lumMod val="50000"/>
                            </a:schemeClr>
                          </a:solidFill>
                          <a:effectLst/>
                        </a:rPr>
                        <a:t>​</a:t>
                      </a:r>
                      <a:endParaRPr lang="en-US" sz="1200" b="0" i="0" u="none" strike="noStrike" dirty="0">
                        <a:solidFill>
                          <a:schemeClr val="accent5">
                            <a:lumMod val="50000"/>
                          </a:schemeClr>
                        </a:solidFill>
                        <a:effectLst/>
                        <a:latin typeface="+mn-lt"/>
                      </a:endParaRPr>
                    </a:p>
                  </a:txBody>
                  <a:tcPr anchor="ctr">
                    <a:solidFill>
                      <a:schemeClr val="accent6">
                        <a:alpha val="20000"/>
                      </a:schemeClr>
                    </a:solidFill>
                  </a:tcPr>
                </a:tc>
                <a:tc>
                  <a:txBody>
                    <a:bodyPr/>
                    <a:lstStyle/>
                    <a:p>
                      <a:pPr algn="r" rtl="0" fontAlgn="auto"/>
                      <a:r>
                        <a:rPr lang="en-US" sz="1200" b="0" u="none" strike="noStrike" dirty="0">
                          <a:solidFill>
                            <a:schemeClr val="accent5">
                              <a:lumMod val="50000"/>
                            </a:schemeClr>
                          </a:solidFill>
                          <a:effectLst/>
                        </a:rPr>
                        <a:t>​</a:t>
                      </a:r>
                      <a:endParaRPr lang="en-US" sz="1200" b="0" i="0" u="none" strike="noStrike" dirty="0">
                        <a:solidFill>
                          <a:schemeClr val="accent5">
                            <a:lumMod val="50000"/>
                          </a:schemeClr>
                        </a:solidFill>
                        <a:effectLst/>
                        <a:latin typeface="+mn-lt"/>
                      </a:endParaRPr>
                    </a:p>
                  </a:txBody>
                  <a:tcPr anchor="ctr">
                    <a:solidFill>
                      <a:schemeClr val="accent6">
                        <a:alpha val="20000"/>
                      </a:schemeClr>
                    </a:solidFill>
                  </a:tcPr>
                </a:tc>
                <a:extLst>
                  <a:ext uri="{0D108BD9-81ED-4DB2-BD59-A6C34878D82A}">
                    <a16:rowId xmlns:a16="http://schemas.microsoft.com/office/drawing/2014/main" val="2110867358"/>
                  </a:ext>
                </a:extLst>
              </a:tr>
              <a:tr h="367649">
                <a:tc>
                  <a:txBody>
                    <a:bodyPr/>
                    <a:lstStyle/>
                    <a:p>
                      <a:pPr algn="l" rtl="0" fontAlgn="base">
                        <a:buFont typeface="Arial" panose="020B0604020202020204" pitchFamily="34" charset="0"/>
                        <a:buNone/>
                      </a:pPr>
                      <a:r>
                        <a:rPr lang="en-US" sz="1200" b="0" u="none" strike="noStrike" dirty="0">
                          <a:solidFill>
                            <a:schemeClr val="accent5">
                              <a:lumMod val="50000"/>
                            </a:schemeClr>
                          </a:solidFill>
                          <a:effectLst/>
                        </a:rPr>
                        <a:t>   Sales &amp; Marketing</a:t>
                      </a:r>
                      <a:r>
                        <a:rPr lang="en-US" sz="1200" b="0" dirty="0">
                          <a:solidFill>
                            <a:schemeClr val="accent5">
                              <a:lumMod val="50000"/>
                            </a:schemeClr>
                          </a:solidFill>
                          <a:effectLst/>
                        </a:rPr>
                        <a:t>​</a:t>
                      </a:r>
                      <a:endParaRPr lang="en-US" sz="1200" b="0" i="0" dirty="0">
                        <a:solidFill>
                          <a:schemeClr val="accent5">
                            <a:lumMod val="50000"/>
                          </a:schemeClr>
                        </a:solidFill>
                        <a:effectLst/>
                        <a:latin typeface="+mn-lt"/>
                      </a:endParaRPr>
                    </a:p>
                  </a:txBody>
                  <a:tcPr anchor="ctr"/>
                </a:tc>
                <a:tc>
                  <a:txBody>
                    <a:bodyPr/>
                    <a:lstStyle/>
                    <a:p>
                      <a:pPr algn="r" rtl="0" fontAlgn="base"/>
                      <a:r>
                        <a:rPr lang="en-US" sz="1200" b="0" u="none" strike="noStrike" dirty="0">
                          <a:solidFill>
                            <a:schemeClr val="accent5">
                              <a:lumMod val="50000"/>
                            </a:schemeClr>
                          </a:solidFill>
                          <a:effectLst/>
                        </a:rPr>
                        <a:t>5,062,500</a:t>
                      </a:r>
                      <a:r>
                        <a:rPr lang="en-US" sz="1200" b="0" dirty="0">
                          <a:solidFill>
                            <a:schemeClr val="accent5">
                              <a:lumMod val="50000"/>
                            </a:schemeClr>
                          </a:solidFill>
                          <a:effectLst/>
                        </a:rPr>
                        <a:t>​</a:t>
                      </a:r>
                      <a:endParaRPr lang="en-US" sz="1200" b="0" i="0" dirty="0">
                        <a:solidFill>
                          <a:schemeClr val="accent5">
                            <a:lumMod val="50000"/>
                          </a:schemeClr>
                        </a:solidFill>
                        <a:effectLst/>
                        <a:latin typeface="+mn-lt"/>
                      </a:endParaRPr>
                    </a:p>
                  </a:txBody>
                  <a:tcPr anchor="ctr"/>
                </a:tc>
                <a:tc>
                  <a:txBody>
                    <a:bodyPr/>
                    <a:lstStyle/>
                    <a:p>
                      <a:pPr algn="r" rtl="0" fontAlgn="base"/>
                      <a:r>
                        <a:rPr lang="en-US" sz="1200" b="0" u="none" strike="noStrike" dirty="0">
                          <a:solidFill>
                            <a:schemeClr val="accent5">
                              <a:lumMod val="50000"/>
                            </a:schemeClr>
                          </a:solidFill>
                          <a:effectLst/>
                        </a:rPr>
                        <a:t>38,400,000</a:t>
                      </a:r>
                      <a:r>
                        <a:rPr lang="en-US" sz="1200" b="0" dirty="0">
                          <a:solidFill>
                            <a:schemeClr val="accent5">
                              <a:lumMod val="50000"/>
                            </a:schemeClr>
                          </a:solidFill>
                          <a:effectLst/>
                        </a:rPr>
                        <a:t>​</a:t>
                      </a:r>
                      <a:endParaRPr lang="en-US" sz="1200" b="0" i="0" dirty="0">
                        <a:solidFill>
                          <a:schemeClr val="accent5">
                            <a:lumMod val="50000"/>
                          </a:schemeClr>
                        </a:solidFill>
                        <a:effectLst/>
                        <a:latin typeface="+mn-lt"/>
                      </a:endParaRPr>
                    </a:p>
                  </a:txBody>
                  <a:tcPr anchor="ctr"/>
                </a:tc>
                <a:tc>
                  <a:txBody>
                    <a:bodyPr/>
                    <a:lstStyle/>
                    <a:p>
                      <a:pPr algn="r" rtl="0" fontAlgn="base"/>
                      <a:r>
                        <a:rPr lang="en-US" sz="1200" b="0" u="none" strike="noStrike" dirty="0">
                          <a:solidFill>
                            <a:schemeClr val="accent5">
                              <a:lumMod val="50000"/>
                            </a:schemeClr>
                          </a:solidFill>
                          <a:effectLst/>
                        </a:rPr>
                        <a:t>151,200,000</a:t>
                      </a:r>
                      <a:r>
                        <a:rPr lang="en-US" sz="1200" b="0" dirty="0">
                          <a:solidFill>
                            <a:schemeClr val="accent5">
                              <a:lumMod val="50000"/>
                            </a:schemeClr>
                          </a:solidFill>
                          <a:effectLst/>
                        </a:rPr>
                        <a:t>​</a:t>
                      </a:r>
                      <a:endParaRPr lang="en-US" sz="1200" b="0" i="0" dirty="0">
                        <a:solidFill>
                          <a:schemeClr val="accent5">
                            <a:lumMod val="50000"/>
                          </a:schemeClr>
                        </a:solidFill>
                        <a:effectLst/>
                        <a:latin typeface="+mn-lt"/>
                      </a:endParaRPr>
                    </a:p>
                  </a:txBody>
                  <a:tcPr anchor="ctr"/>
                </a:tc>
                <a:tc>
                  <a:txBody>
                    <a:bodyPr/>
                    <a:lstStyle/>
                    <a:p>
                      <a:pPr algn="l" rtl="0" fontAlgn="auto"/>
                      <a:r>
                        <a:rPr lang="en-US" sz="1200" b="0" u="none" strike="noStrike" dirty="0">
                          <a:solidFill>
                            <a:schemeClr val="accent5">
                              <a:lumMod val="50000"/>
                            </a:schemeClr>
                          </a:solidFill>
                          <a:effectLst/>
                        </a:rPr>
                        <a:t>​</a:t>
                      </a:r>
                      <a:endParaRPr lang="en-US" sz="1200" b="0" i="0" u="none" strike="noStrike" dirty="0">
                        <a:solidFill>
                          <a:schemeClr val="accent5">
                            <a:lumMod val="50000"/>
                          </a:schemeClr>
                        </a:solidFill>
                        <a:effectLst/>
                        <a:latin typeface="+mn-lt"/>
                      </a:endParaRPr>
                    </a:p>
                  </a:txBody>
                  <a:tcPr anchor="ctr"/>
                </a:tc>
                <a:extLst>
                  <a:ext uri="{0D108BD9-81ED-4DB2-BD59-A6C34878D82A}">
                    <a16:rowId xmlns:a16="http://schemas.microsoft.com/office/drawing/2014/main" val="4268114081"/>
                  </a:ext>
                </a:extLst>
              </a:tr>
              <a:tr h="360261">
                <a:tc>
                  <a:txBody>
                    <a:bodyPr/>
                    <a:lstStyle/>
                    <a:p>
                      <a:pPr algn="l" rtl="0" fontAlgn="base">
                        <a:buFont typeface="Arial" panose="020B0604020202020204" pitchFamily="34" charset="0"/>
                        <a:buNone/>
                      </a:pPr>
                      <a:r>
                        <a:rPr lang="en-US" sz="1200" b="0" u="none" strike="noStrike" dirty="0">
                          <a:solidFill>
                            <a:schemeClr val="accent5">
                              <a:lumMod val="50000"/>
                            </a:schemeClr>
                          </a:solidFill>
                          <a:effectLst/>
                        </a:rPr>
                        <a:t>   Customer Service</a:t>
                      </a:r>
                      <a:r>
                        <a:rPr lang="en-US" sz="1200" b="0" dirty="0">
                          <a:solidFill>
                            <a:schemeClr val="accent5">
                              <a:lumMod val="50000"/>
                            </a:schemeClr>
                          </a:solidFill>
                          <a:effectLst/>
                        </a:rPr>
                        <a:t>​</a:t>
                      </a:r>
                      <a:endParaRPr lang="en-US" sz="1200" b="0" i="0" dirty="0">
                        <a:solidFill>
                          <a:schemeClr val="accent5">
                            <a:lumMod val="50000"/>
                          </a:schemeClr>
                        </a:solidFill>
                        <a:effectLst/>
                        <a:latin typeface="+mn-lt"/>
                      </a:endParaRPr>
                    </a:p>
                  </a:txBody>
                  <a:tcPr anchor="ctr">
                    <a:solidFill>
                      <a:schemeClr val="accent6">
                        <a:alpha val="20000"/>
                      </a:schemeClr>
                    </a:solidFill>
                  </a:tcPr>
                </a:tc>
                <a:tc>
                  <a:txBody>
                    <a:bodyPr/>
                    <a:lstStyle/>
                    <a:p>
                      <a:pPr algn="r" rtl="0" fontAlgn="base"/>
                      <a:r>
                        <a:rPr lang="en-US" sz="1200" b="0" u="none" strike="noStrike" dirty="0">
                          <a:solidFill>
                            <a:schemeClr val="accent5">
                              <a:lumMod val="50000"/>
                            </a:schemeClr>
                          </a:solidFill>
                          <a:effectLst/>
                        </a:rPr>
                        <a:t>1,687,500</a:t>
                      </a:r>
                      <a:r>
                        <a:rPr lang="en-US" sz="1200" b="0" dirty="0">
                          <a:solidFill>
                            <a:schemeClr val="accent5">
                              <a:lumMod val="50000"/>
                            </a:schemeClr>
                          </a:solidFill>
                          <a:effectLst/>
                        </a:rPr>
                        <a:t>​</a:t>
                      </a:r>
                      <a:endParaRPr lang="en-US" sz="1200" b="0" i="0" dirty="0">
                        <a:solidFill>
                          <a:schemeClr val="accent5">
                            <a:lumMod val="50000"/>
                          </a:schemeClr>
                        </a:solidFill>
                        <a:effectLst/>
                        <a:latin typeface="+mn-lt"/>
                      </a:endParaRPr>
                    </a:p>
                  </a:txBody>
                  <a:tcPr anchor="ctr">
                    <a:solidFill>
                      <a:schemeClr val="accent6">
                        <a:alpha val="20000"/>
                      </a:schemeClr>
                    </a:solidFill>
                  </a:tcPr>
                </a:tc>
                <a:tc>
                  <a:txBody>
                    <a:bodyPr/>
                    <a:lstStyle/>
                    <a:p>
                      <a:pPr algn="r" rtl="0" fontAlgn="base"/>
                      <a:r>
                        <a:rPr lang="en-US" sz="1200" b="0" u="none" strike="noStrike" dirty="0">
                          <a:solidFill>
                            <a:schemeClr val="accent5">
                              <a:lumMod val="50000"/>
                            </a:schemeClr>
                          </a:solidFill>
                          <a:effectLst/>
                        </a:rPr>
                        <a:t>9,600,000</a:t>
                      </a:r>
                      <a:r>
                        <a:rPr lang="en-US" sz="1200" b="0" dirty="0">
                          <a:solidFill>
                            <a:schemeClr val="accent5">
                              <a:lumMod val="50000"/>
                            </a:schemeClr>
                          </a:solidFill>
                          <a:effectLst/>
                        </a:rPr>
                        <a:t>​</a:t>
                      </a:r>
                      <a:endParaRPr lang="en-US" sz="1200" b="0" i="0" dirty="0">
                        <a:solidFill>
                          <a:schemeClr val="accent5">
                            <a:lumMod val="50000"/>
                          </a:schemeClr>
                        </a:solidFill>
                        <a:effectLst/>
                        <a:latin typeface="+mn-lt"/>
                      </a:endParaRPr>
                    </a:p>
                  </a:txBody>
                  <a:tcPr anchor="ctr">
                    <a:solidFill>
                      <a:schemeClr val="accent6">
                        <a:alpha val="20000"/>
                      </a:schemeClr>
                    </a:solidFill>
                  </a:tcPr>
                </a:tc>
                <a:tc>
                  <a:txBody>
                    <a:bodyPr/>
                    <a:lstStyle/>
                    <a:p>
                      <a:pPr algn="r" rtl="0" fontAlgn="base"/>
                      <a:r>
                        <a:rPr lang="en-US" sz="1200" b="0" u="none" strike="noStrike" dirty="0">
                          <a:solidFill>
                            <a:schemeClr val="accent5">
                              <a:lumMod val="50000"/>
                            </a:schemeClr>
                          </a:solidFill>
                          <a:effectLst/>
                        </a:rPr>
                        <a:t>21,600,000</a:t>
                      </a:r>
                      <a:r>
                        <a:rPr lang="en-US" sz="1200" b="0" dirty="0">
                          <a:solidFill>
                            <a:schemeClr val="accent5">
                              <a:lumMod val="50000"/>
                            </a:schemeClr>
                          </a:solidFill>
                          <a:effectLst/>
                        </a:rPr>
                        <a:t>​</a:t>
                      </a:r>
                      <a:endParaRPr lang="en-US" sz="1200" b="0" i="0" dirty="0">
                        <a:solidFill>
                          <a:schemeClr val="accent5">
                            <a:lumMod val="50000"/>
                          </a:schemeClr>
                        </a:solidFill>
                        <a:effectLst/>
                        <a:latin typeface="+mn-lt"/>
                      </a:endParaRPr>
                    </a:p>
                  </a:txBody>
                  <a:tcPr anchor="ctr">
                    <a:solidFill>
                      <a:schemeClr val="accent6">
                        <a:alpha val="20000"/>
                      </a:schemeClr>
                    </a:solidFill>
                  </a:tcPr>
                </a:tc>
                <a:tc>
                  <a:txBody>
                    <a:bodyPr/>
                    <a:lstStyle/>
                    <a:p>
                      <a:pPr algn="l" rtl="0" fontAlgn="base"/>
                      <a:r>
                        <a:rPr lang="en-US" sz="1200" b="0" u="none" strike="noStrike" dirty="0">
                          <a:solidFill>
                            <a:schemeClr val="accent5">
                              <a:lumMod val="50000"/>
                            </a:schemeClr>
                          </a:solidFill>
                          <a:effectLst/>
                        </a:rPr>
                        <a:t>70%</a:t>
                      </a:r>
                      <a:r>
                        <a:rPr lang="en-US" sz="1200" b="0" dirty="0">
                          <a:solidFill>
                            <a:schemeClr val="accent5">
                              <a:lumMod val="50000"/>
                            </a:schemeClr>
                          </a:solidFill>
                          <a:effectLst/>
                        </a:rPr>
                        <a:t>​</a:t>
                      </a:r>
                      <a:endParaRPr lang="en-US" sz="1200" b="0" i="0" dirty="0">
                        <a:solidFill>
                          <a:schemeClr val="accent5">
                            <a:lumMod val="50000"/>
                          </a:schemeClr>
                        </a:solidFill>
                        <a:effectLst/>
                        <a:latin typeface="+mn-lt"/>
                      </a:endParaRPr>
                    </a:p>
                  </a:txBody>
                  <a:tcPr anchor="ctr">
                    <a:solidFill>
                      <a:schemeClr val="accent6">
                        <a:alpha val="20000"/>
                      </a:schemeClr>
                    </a:solidFill>
                  </a:tcPr>
                </a:tc>
                <a:extLst>
                  <a:ext uri="{0D108BD9-81ED-4DB2-BD59-A6C34878D82A}">
                    <a16:rowId xmlns:a16="http://schemas.microsoft.com/office/drawing/2014/main" val="1537267748"/>
                  </a:ext>
                </a:extLst>
              </a:tr>
              <a:tr h="345153">
                <a:tc>
                  <a:txBody>
                    <a:bodyPr/>
                    <a:lstStyle/>
                    <a:p>
                      <a:pPr algn="l" rtl="0" fontAlgn="base">
                        <a:buFont typeface="Arial" panose="020B0604020202020204" pitchFamily="34" charset="0"/>
                        <a:buNone/>
                      </a:pPr>
                      <a:r>
                        <a:rPr lang="en-US" sz="1200" b="0" u="none" strike="noStrike" dirty="0">
                          <a:solidFill>
                            <a:schemeClr val="accent5">
                              <a:lumMod val="50000"/>
                            </a:schemeClr>
                          </a:solidFill>
                          <a:effectLst/>
                        </a:rPr>
                        <a:t>   Product Development</a:t>
                      </a:r>
                      <a:r>
                        <a:rPr lang="en-US" sz="1200" b="0" dirty="0">
                          <a:solidFill>
                            <a:schemeClr val="accent5">
                              <a:lumMod val="50000"/>
                            </a:schemeClr>
                          </a:solidFill>
                          <a:effectLst/>
                        </a:rPr>
                        <a:t>​</a:t>
                      </a:r>
                      <a:endParaRPr lang="en-US" sz="1200" b="0" i="0" dirty="0">
                        <a:solidFill>
                          <a:schemeClr val="accent5">
                            <a:lumMod val="50000"/>
                          </a:schemeClr>
                        </a:solidFill>
                        <a:effectLst/>
                        <a:latin typeface="+mn-lt"/>
                      </a:endParaRPr>
                    </a:p>
                  </a:txBody>
                  <a:tcPr anchor="ctr"/>
                </a:tc>
                <a:tc>
                  <a:txBody>
                    <a:bodyPr/>
                    <a:lstStyle/>
                    <a:p>
                      <a:pPr algn="r" rtl="0" fontAlgn="base"/>
                      <a:r>
                        <a:rPr lang="en-US" sz="1200" b="0" u="none" strike="noStrike" dirty="0">
                          <a:solidFill>
                            <a:schemeClr val="accent5">
                              <a:lumMod val="50000"/>
                            </a:schemeClr>
                          </a:solidFill>
                          <a:effectLst/>
                        </a:rPr>
                        <a:t>562,500</a:t>
                      </a:r>
                      <a:r>
                        <a:rPr lang="en-US" sz="1200" b="0" dirty="0">
                          <a:solidFill>
                            <a:schemeClr val="accent5">
                              <a:lumMod val="50000"/>
                            </a:schemeClr>
                          </a:solidFill>
                          <a:effectLst/>
                        </a:rPr>
                        <a:t>​</a:t>
                      </a:r>
                      <a:endParaRPr lang="en-US" sz="1200" b="0" i="0" dirty="0">
                        <a:solidFill>
                          <a:schemeClr val="accent5">
                            <a:lumMod val="50000"/>
                          </a:schemeClr>
                        </a:solidFill>
                        <a:effectLst/>
                        <a:latin typeface="+mn-lt"/>
                      </a:endParaRPr>
                    </a:p>
                  </a:txBody>
                  <a:tcPr anchor="ctr"/>
                </a:tc>
                <a:tc>
                  <a:txBody>
                    <a:bodyPr/>
                    <a:lstStyle/>
                    <a:p>
                      <a:pPr algn="r" rtl="0" fontAlgn="base"/>
                      <a:r>
                        <a:rPr lang="en-US" sz="1200" b="0" u="none" strike="noStrike" dirty="0">
                          <a:solidFill>
                            <a:schemeClr val="accent5">
                              <a:lumMod val="50000"/>
                            </a:schemeClr>
                          </a:solidFill>
                          <a:effectLst/>
                        </a:rPr>
                        <a:t>2,400,000</a:t>
                      </a:r>
                      <a:r>
                        <a:rPr lang="en-US" sz="1200" b="0" dirty="0">
                          <a:solidFill>
                            <a:schemeClr val="accent5">
                              <a:lumMod val="50000"/>
                            </a:schemeClr>
                          </a:solidFill>
                          <a:effectLst/>
                        </a:rPr>
                        <a:t>​</a:t>
                      </a:r>
                      <a:endParaRPr lang="en-US" sz="1200" b="0" i="0" dirty="0">
                        <a:solidFill>
                          <a:schemeClr val="accent5">
                            <a:lumMod val="50000"/>
                          </a:schemeClr>
                        </a:solidFill>
                        <a:effectLst/>
                        <a:latin typeface="+mn-lt"/>
                      </a:endParaRPr>
                    </a:p>
                  </a:txBody>
                  <a:tcPr anchor="ctr"/>
                </a:tc>
                <a:tc>
                  <a:txBody>
                    <a:bodyPr/>
                    <a:lstStyle/>
                    <a:p>
                      <a:pPr algn="r" rtl="0" fontAlgn="base"/>
                      <a:r>
                        <a:rPr lang="en-US" sz="1200" b="0" u="none" strike="noStrike" dirty="0">
                          <a:solidFill>
                            <a:schemeClr val="accent5">
                              <a:lumMod val="50000"/>
                            </a:schemeClr>
                          </a:solidFill>
                          <a:effectLst/>
                        </a:rPr>
                        <a:t>10,800,000</a:t>
                      </a:r>
                      <a:r>
                        <a:rPr lang="en-US" sz="1200" b="0" dirty="0">
                          <a:solidFill>
                            <a:schemeClr val="accent5">
                              <a:lumMod val="50000"/>
                            </a:schemeClr>
                          </a:solidFill>
                          <a:effectLst/>
                        </a:rPr>
                        <a:t>​</a:t>
                      </a:r>
                      <a:endParaRPr lang="en-US" sz="1200" b="0" i="0" dirty="0">
                        <a:solidFill>
                          <a:schemeClr val="accent5">
                            <a:lumMod val="50000"/>
                          </a:schemeClr>
                        </a:solidFill>
                        <a:effectLst/>
                        <a:latin typeface="+mn-lt"/>
                      </a:endParaRPr>
                    </a:p>
                  </a:txBody>
                  <a:tcPr anchor="ctr"/>
                </a:tc>
                <a:tc>
                  <a:txBody>
                    <a:bodyPr/>
                    <a:lstStyle/>
                    <a:p>
                      <a:pPr algn="l" rtl="0" fontAlgn="base"/>
                      <a:r>
                        <a:rPr lang="en-US" sz="1200" b="0" u="none" strike="noStrike" dirty="0">
                          <a:solidFill>
                            <a:schemeClr val="accent5">
                              <a:lumMod val="50000"/>
                            </a:schemeClr>
                          </a:solidFill>
                          <a:effectLst/>
                        </a:rPr>
                        <a:t>10%</a:t>
                      </a:r>
                      <a:r>
                        <a:rPr lang="en-US" sz="1200" b="0" dirty="0">
                          <a:solidFill>
                            <a:schemeClr val="accent5">
                              <a:lumMod val="50000"/>
                            </a:schemeClr>
                          </a:solidFill>
                          <a:effectLst/>
                        </a:rPr>
                        <a:t>​</a:t>
                      </a:r>
                      <a:endParaRPr lang="en-US" sz="1200" b="0" i="0" dirty="0">
                        <a:solidFill>
                          <a:schemeClr val="accent5">
                            <a:lumMod val="50000"/>
                          </a:schemeClr>
                        </a:solidFill>
                        <a:effectLst/>
                        <a:latin typeface="+mn-lt"/>
                      </a:endParaRPr>
                    </a:p>
                  </a:txBody>
                  <a:tcPr anchor="ctr"/>
                </a:tc>
                <a:extLst>
                  <a:ext uri="{0D108BD9-81ED-4DB2-BD59-A6C34878D82A}">
                    <a16:rowId xmlns:a16="http://schemas.microsoft.com/office/drawing/2014/main" val="1691341114"/>
                  </a:ext>
                </a:extLst>
              </a:tr>
              <a:tr h="350729">
                <a:tc>
                  <a:txBody>
                    <a:bodyPr/>
                    <a:lstStyle/>
                    <a:p>
                      <a:pPr algn="l" rtl="0" fontAlgn="base">
                        <a:buFont typeface="Arial" panose="020B0604020202020204" pitchFamily="34" charset="0"/>
                        <a:buNone/>
                      </a:pPr>
                      <a:r>
                        <a:rPr lang="en-US" sz="1200" b="0" u="none" strike="noStrike" dirty="0">
                          <a:solidFill>
                            <a:schemeClr val="accent5">
                              <a:lumMod val="50000"/>
                            </a:schemeClr>
                          </a:solidFill>
                          <a:effectLst/>
                        </a:rPr>
                        <a:t>   Research</a:t>
                      </a:r>
                      <a:r>
                        <a:rPr lang="en-US" sz="1200" b="0" dirty="0">
                          <a:solidFill>
                            <a:schemeClr val="accent5">
                              <a:lumMod val="50000"/>
                            </a:schemeClr>
                          </a:solidFill>
                          <a:effectLst/>
                        </a:rPr>
                        <a:t>​</a:t>
                      </a:r>
                      <a:endParaRPr lang="en-US" sz="1200" b="0" i="0" dirty="0">
                        <a:solidFill>
                          <a:schemeClr val="accent5">
                            <a:lumMod val="50000"/>
                          </a:schemeClr>
                        </a:solidFill>
                        <a:effectLst/>
                        <a:latin typeface="+mn-lt"/>
                      </a:endParaRPr>
                    </a:p>
                  </a:txBody>
                  <a:tcPr anchor="ctr">
                    <a:solidFill>
                      <a:schemeClr val="accent6">
                        <a:alpha val="20000"/>
                      </a:schemeClr>
                    </a:solidFill>
                  </a:tcPr>
                </a:tc>
                <a:tc>
                  <a:txBody>
                    <a:bodyPr/>
                    <a:lstStyle/>
                    <a:p>
                      <a:pPr algn="r" rtl="0" fontAlgn="base"/>
                      <a:r>
                        <a:rPr lang="en-US" sz="1200" b="0" u="none" strike="noStrike" dirty="0">
                          <a:solidFill>
                            <a:schemeClr val="accent5">
                              <a:lumMod val="50000"/>
                            </a:schemeClr>
                          </a:solidFill>
                          <a:effectLst/>
                        </a:rPr>
                        <a:t>281,250</a:t>
                      </a:r>
                      <a:r>
                        <a:rPr lang="en-US" sz="1200" b="0" dirty="0">
                          <a:solidFill>
                            <a:schemeClr val="accent5">
                              <a:lumMod val="50000"/>
                            </a:schemeClr>
                          </a:solidFill>
                          <a:effectLst/>
                        </a:rPr>
                        <a:t>​</a:t>
                      </a:r>
                      <a:endParaRPr lang="en-US" sz="1200" b="0" i="0" dirty="0">
                        <a:solidFill>
                          <a:schemeClr val="accent5">
                            <a:lumMod val="50000"/>
                          </a:schemeClr>
                        </a:solidFill>
                        <a:effectLst/>
                        <a:latin typeface="+mn-lt"/>
                      </a:endParaRPr>
                    </a:p>
                  </a:txBody>
                  <a:tcPr anchor="ctr">
                    <a:solidFill>
                      <a:schemeClr val="accent6">
                        <a:alpha val="20000"/>
                      </a:schemeClr>
                    </a:solidFill>
                  </a:tcPr>
                </a:tc>
                <a:tc>
                  <a:txBody>
                    <a:bodyPr/>
                    <a:lstStyle/>
                    <a:p>
                      <a:pPr algn="r" rtl="0" fontAlgn="base"/>
                      <a:r>
                        <a:rPr lang="en-US" sz="1200" b="0" u="none" strike="noStrike" dirty="0">
                          <a:solidFill>
                            <a:schemeClr val="accent5">
                              <a:lumMod val="50000"/>
                            </a:schemeClr>
                          </a:solidFill>
                          <a:effectLst/>
                        </a:rPr>
                        <a:t>2,400,000</a:t>
                      </a:r>
                      <a:r>
                        <a:rPr lang="en-US" sz="1200" b="0" dirty="0">
                          <a:solidFill>
                            <a:schemeClr val="accent5">
                              <a:lumMod val="50000"/>
                            </a:schemeClr>
                          </a:solidFill>
                          <a:effectLst/>
                        </a:rPr>
                        <a:t>​</a:t>
                      </a:r>
                      <a:endParaRPr lang="en-US" sz="1200" b="0" i="0" dirty="0">
                        <a:solidFill>
                          <a:schemeClr val="accent5">
                            <a:lumMod val="50000"/>
                          </a:schemeClr>
                        </a:solidFill>
                        <a:effectLst/>
                        <a:latin typeface="+mn-lt"/>
                      </a:endParaRPr>
                    </a:p>
                  </a:txBody>
                  <a:tcPr anchor="ctr">
                    <a:solidFill>
                      <a:schemeClr val="accent6">
                        <a:alpha val="20000"/>
                      </a:schemeClr>
                    </a:solidFill>
                  </a:tcPr>
                </a:tc>
                <a:tc>
                  <a:txBody>
                    <a:bodyPr/>
                    <a:lstStyle/>
                    <a:p>
                      <a:pPr algn="r" rtl="0" fontAlgn="base"/>
                      <a:r>
                        <a:rPr lang="en-US" sz="1200" b="0" u="none" strike="noStrike" dirty="0">
                          <a:solidFill>
                            <a:schemeClr val="accent5">
                              <a:lumMod val="50000"/>
                            </a:schemeClr>
                          </a:solidFill>
                          <a:effectLst/>
                        </a:rPr>
                        <a:t>4,320,000</a:t>
                      </a:r>
                      <a:r>
                        <a:rPr lang="en-US" sz="1200" b="0" dirty="0">
                          <a:solidFill>
                            <a:schemeClr val="accent5">
                              <a:lumMod val="50000"/>
                            </a:schemeClr>
                          </a:solidFill>
                          <a:effectLst/>
                        </a:rPr>
                        <a:t>​</a:t>
                      </a:r>
                      <a:endParaRPr lang="en-US" sz="1200" b="0" i="0" dirty="0">
                        <a:solidFill>
                          <a:schemeClr val="accent5">
                            <a:lumMod val="50000"/>
                          </a:schemeClr>
                        </a:solidFill>
                        <a:effectLst/>
                        <a:latin typeface="+mn-lt"/>
                      </a:endParaRPr>
                    </a:p>
                  </a:txBody>
                  <a:tcPr anchor="ctr">
                    <a:solidFill>
                      <a:schemeClr val="accent6">
                        <a:alpha val="20000"/>
                      </a:schemeClr>
                    </a:solidFill>
                  </a:tcPr>
                </a:tc>
                <a:tc>
                  <a:txBody>
                    <a:bodyPr/>
                    <a:lstStyle/>
                    <a:p>
                      <a:pPr algn="l" rtl="0" fontAlgn="base"/>
                      <a:r>
                        <a:rPr lang="en-US" sz="1200" b="0" u="none" strike="noStrike" dirty="0">
                          <a:solidFill>
                            <a:schemeClr val="accent5">
                              <a:lumMod val="50000"/>
                            </a:schemeClr>
                          </a:solidFill>
                          <a:effectLst/>
                        </a:rPr>
                        <a:t>5%</a:t>
                      </a:r>
                      <a:r>
                        <a:rPr lang="en-US" sz="1200" b="0" dirty="0">
                          <a:solidFill>
                            <a:schemeClr val="accent5">
                              <a:lumMod val="50000"/>
                            </a:schemeClr>
                          </a:solidFill>
                          <a:effectLst/>
                        </a:rPr>
                        <a:t>​</a:t>
                      </a:r>
                      <a:endParaRPr lang="en-US" sz="1200" b="0" i="0" dirty="0">
                        <a:solidFill>
                          <a:schemeClr val="accent5">
                            <a:lumMod val="50000"/>
                          </a:schemeClr>
                        </a:solidFill>
                        <a:effectLst/>
                        <a:latin typeface="+mn-lt"/>
                      </a:endParaRPr>
                    </a:p>
                  </a:txBody>
                  <a:tcPr anchor="ctr">
                    <a:solidFill>
                      <a:schemeClr val="accent6">
                        <a:alpha val="20000"/>
                      </a:schemeClr>
                    </a:solidFill>
                  </a:tcPr>
                </a:tc>
                <a:extLst>
                  <a:ext uri="{0D108BD9-81ED-4DB2-BD59-A6C34878D82A}">
                    <a16:rowId xmlns:a16="http://schemas.microsoft.com/office/drawing/2014/main" val="280917110"/>
                  </a:ext>
                </a:extLst>
              </a:tr>
              <a:tr h="354904">
                <a:tc>
                  <a:txBody>
                    <a:bodyPr/>
                    <a:lstStyle/>
                    <a:p>
                      <a:pPr algn="l" rtl="0" fontAlgn="base"/>
                      <a:r>
                        <a:rPr lang="en-US" sz="1200" b="1" u="none" strike="noStrike" cap="all" spc="200" baseline="0" dirty="0">
                          <a:solidFill>
                            <a:schemeClr val="accent5">
                              <a:lumMod val="50000"/>
                            </a:schemeClr>
                          </a:solidFill>
                          <a:effectLst/>
                        </a:rPr>
                        <a:t>Total Expenses</a:t>
                      </a:r>
                      <a:r>
                        <a:rPr lang="en-US" sz="1200" b="0" cap="all" spc="200" baseline="0" dirty="0">
                          <a:solidFill>
                            <a:schemeClr val="accent5">
                              <a:lumMod val="50000"/>
                            </a:schemeClr>
                          </a:solidFill>
                          <a:effectLst/>
                        </a:rPr>
                        <a:t>​</a:t>
                      </a:r>
                      <a:endParaRPr lang="en-US" sz="1200" b="0" i="0" cap="all" spc="200" baseline="0" dirty="0">
                        <a:solidFill>
                          <a:schemeClr val="accent5">
                            <a:lumMod val="50000"/>
                          </a:schemeClr>
                        </a:solidFill>
                        <a:effectLst/>
                        <a:latin typeface="+mj-lt"/>
                      </a:endParaRPr>
                    </a:p>
                  </a:txBody>
                  <a:tcPr anchor="ctr"/>
                </a:tc>
                <a:tc>
                  <a:txBody>
                    <a:bodyPr/>
                    <a:lstStyle/>
                    <a:p>
                      <a:pPr algn="r" rtl="0" fontAlgn="base"/>
                      <a:r>
                        <a:rPr lang="en-US" sz="1200" b="1" u="none" strike="noStrike" dirty="0">
                          <a:solidFill>
                            <a:schemeClr val="accent5">
                              <a:lumMod val="50000"/>
                            </a:schemeClr>
                          </a:solidFill>
                          <a:effectLst/>
                        </a:rPr>
                        <a:t>7,593,750</a:t>
                      </a:r>
                      <a:r>
                        <a:rPr lang="en-US" sz="1200" b="0" dirty="0">
                          <a:solidFill>
                            <a:schemeClr val="accent5">
                              <a:lumMod val="50000"/>
                            </a:schemeClr>
                          </a:solidFill>
                          <a:effectLst/>
                        </a:rPr>
                        <a:t>​</a:t>
                      </a:r>
                      <a:endParaRPr lang="en-US" sz="1200" b="0" i="0" dirty="0">
                        <a:solidFill>
                          <a:schemeClr val="accent5">
                            <a:lumMod val="50000"/>
                          </a:schemeClr>
                        </a:solidFill>
                        <a:effectLst/>
                        <a:latin typeface="+mj-lt"/>
                      </a:endParaRPr>
                    </a:p>
                  </a:txBody>
                  <a:tcPr anchor="ctr"/>
                </a:tc>
                <a:tc>
                  <a:txBody>
                    <a:bodyPr/>
                    <a:lstStyle/>
                    <a:p>
                      <a:pPr algn="r" rtl="0" fontAlgn="base"/>
                      <a:r>
                        <a:rPr lang="en-US" sz="1200" b="1" u="none" strike="noStrike" dirty="0">
                          <a:solidFill>
                            <a:schemeClr val="accent5">
                              <a:lumMod val="50000"/>
                            </a:schemeClr>
                          </a:solidFill>
                          <a:effectLst/>
                        </a:rPr>
                        <a:t>52,800,000</a:t>
                      </a:r>
                      <a:r>
                        <a:rPr lang="en-US" sz="1200" b="0" dirty="0">
                          <a:solidFill>
                            <a:schemeClr val="accent5">
                              <a:lumMod val="50000"/>
                            </a:schemeClr>
                          </a:solidFill>
                          <a:effectLst/>
                        </a:rPr>
                        <a:t>​</a:t>
                      </a:r>
                      <a:endParaRPr lang="en-US" sz="1200" b="0" i="0" dirty="0">
                        <a:solidFill>
                          <a:schemeClr val="accent5">
                            <a:lumMod val="50000"/>
                          </a:schemeClr>
                        </a:solidFill>
                        <a:effectLst/>
                        <a:latin typeface="+mj-lt"/>
                      </a:endParaRPr>
                    </a:p>
                  </a:txBody>
                  <a:tcPr anchor="ctr"/>
                </a:tc>
                <a:tc>
                  <a:txBody>
                    <a:bodyPr/>
                    <a:lstStyle/>
                    <a:p>
                      <a:pPr algn="r" rtl="0" fontAlgn="base"/>
                      <a:r>
                        <a:rPr lang="en-US" sz="1200" b="1" u="none" strike="noStrike" dirty="0">
                          <a:solidFill>
                            <a:schemeClr val="accent5">
                              <a:lumMod val="50000"/>
                            </a:schemeClr>
                          </a:solidFill>
                          <a:effectLst/>
                        </a:rPr>
                        <a:t>187,920,000</a:t>
                      </a:r>
                      <a:r>
                        <a:rPr lang="en-US" sz="1200" b="0" dirty="0">
                          <a:solidFill>
                            <a:schemeClr val="accent5">
                              <a:lumMod val="50000"/>
                            </a:schemeClr>
                          </a:solidFill>
                          <a:effectLst/>
                        </a:rPr>
                        <a:t>​</a:t>
                      </a:r>
                      <a:endParaRPr lang="en-US" sz="1200" b="0" i="0" dirty="0">
                        <a:solidFill>
                          <a:schemeClr val="accent5">
                            <a:lumMod val="50000"/>
                          </a:schemeClr>
                        </a:solidFill>
                        <a:effectLst/>
                        <a:latin typeface="+mj-lt"/>
                      </a:endParaRPr>
                    </a:p>
                  </a:txBody>
                  <a:tcPr anchor="ctr"/>
                </a:tc>
                <a:tc>
                  <a:txBody>
                    <a:bodyPr/>
                    <a:lstStyle/>
                    <a:p>
                      <a:pPr algn="l" rtl="0" fontAlgn="base"/>
                      <a:r>
                        <a:rPr lang="en-US" sz="1200" b="0" u="none" strike="noStrike" dirty="0">
                          <a:solidFill>
                            <a:schemeClr val="accent5">
                              <a:lumMod val="50000"/>
                            </a:schemeClr>
                          </a:solidFill>
                          <a:effectLst/>
                        </a:rPr>
                        <a:t>2%</a:t>
                      </a:r>
                      <a:r>
                        <a:rPr lang="en-US" sz="1200" b="0" dirty="0">
                          <a:solidFill>
                            <a:schemeClr val="accent5">
                              <a:lumMod val="50000"/>
                            </a:schemeClr>
                          </a:solidFill>
                          <a:effectLst/>
                        </a:rPr>
                        <a:t>​</a:t>
                      </a:r>
                      <a:endParaRPr lang="en-US" sz="1200" b="0" i="0" dirty="0">
                        <a:solidFill>
                          <a:schemeClr val="accent5">
                            <a:lumMod val="50000"/>
                          </a:schemeClr>
                        </a:solidFill>
                        <a:effectLst/>
                        <a:latin typeface="+mj-lt"/>
                      </a:endParaRPr>
                    </a:p>
                  </a:txBody>
                  <a:tcPr anchor="ctr"/>
                </a:tc>
                <a:extLst>
                  <a:ext uri="{0D108BD9-81ED-4DB2-BD59-A6C34878D82A}">
                    <a16:rowId xmlns:a16="http://schemas.microsoft.com/office/drawing/2014/main" val="3098074008"/>
                  </a:ext>
                </a:extLst>
              </a:tr>
              <a:tr h="354904">
                <a:tc>
                  <a:txBody>
                    <a:bodyPr/>
                    <a:lstStyle/>
                    <a:p>
                      <a:pPr algn="l" rtl="0" fontAlgn="base"/>
                      <a:r>
                        <a:rPr lang="en-US" sz="1200" b="0" u="none" strike="noStrike" dirty="0">
                          <a:solidFill>
                            <a:schemeClr val="accent5">
                              <a:lumMod val="50000"/>
                            </a:schemeClr>
                          </a:solidFill>
                          <a:effectLst/>
                        </a:rPr>
                        <a:t>EBIT</a:t>
                      </a:r>
                      <a:endParaRPr lang="en-US" sz="1200" b="0" i="0" dirty="0">
                        <a:solidFill>
                          <a:schemeClr val="accent5">
                            <a:lumMod val="50000"/>
                          </a:schemeClr>
                        </a:solidFill>
                        <a:effectLst/>
                        <a:latin typeface="+mn-lt"/>
                      </a:endParaRPr>
                    </a:p>
                  </a:txBody>
                  <a:tcPr anchor="ctr">
                    <a:solidFill>
                      <a:schemeClr val="accent6">
                        <a:alpha val="20000"/>
                      </a:schemeClr>
                    </a:solidFill>
                  </a:tcPr>
                </a:tc>
                <a:tc>
                  <a:txBody>
                    <a:bodyPr/>
                    <a:lstStyle/>
                    <a:p>
                      <a:pPr algn="r" rtl="0" fontAlgn="base"/>
                      <a:r>
                        <a:rPr lang="en-US" sz="1200" b="1" u="none" strike="noStrike" dirty="0">
                          <a:solidFill>
                            <a:schemeClr val="accent5">
                              <a:lumMod val="50000"/>
                            </a:schemeClr>
                          </a:solidFill>
                          <a:effectLst/>
                        </a:rPr>
                        <a:t>-1,968,750</a:t>
                      </a:r>
                      <a:endParaRPr lang="en-US" sz="1200" b="0" i="0" dirty="0">
                        <a:solidFill>
                          <a:schemeClr val="accent5">
                            <a:lumMod val="50000"/>
                          </a:schemeClr>
                        </a:solidFill>
                        <a:effectLst/>
                        <a:latin typeface="+mn-lt"/>
                      </a:endParaRPr>
                    </a:p>
                  </a:txBody>
                  <a:tcPr anchor="ctr">
                    <a:solidFill>
                      <a:schemeClr val="accent6">
                        <a:alpha val="20000"/>
                      </a:schemeClr>
                    </a:solidFill>
                  </a:tcPr>
                </a:tc>
                <a:tc>
                  <a:txBody>
                    <a:bodyPr/>
                    <a:lstStyle/>
                    <a:p>
                      <a:pPr algn="r" rtl="0" fontAlgn="base"/>
                      <a:r>
                        <a:rPr lang="en-US" sz="1200" b="1" u="none" strike="noStrike" dirty="0">
                          <a:solidFill>
                            <a:schemeClr val="accent5">
                              <a:lumMod val="50000"/>
                            </a:schemeClr>
                          </a:solidFill>
                          <a:effectLst/>
                        </a:rPr>
                        <a:t>-4,800,000</a:t>
                      </a:r>
                      <a:endParaRPr lang="en-US" sz="1200" b="0" i="0" dirty="0">
                        <a:solidFill>
                          <a:schemeClr val="accent5">
                            <a:lumMod val="50000"/>
                          </a:schemeClr>
                        </a:solidFill>
                        <a:effectLst/>
                        <a:latin typeface="+mn-lt"/>
                      </a:endParaRPr>
                    </a:p>
                  </a:txBody>
                  <a:tcPr anchor="ctr">
                    <a:solidFill>
                      <a:schemeClr val="accent6">
                        <a:alpha val="20000"/>
                      </a:schemeClr>
                    </a:solidFill>
                  </a:tcPr>
                </a:tc>
                <a:tc>
                  <a:txBody>
                    <a:bodyPr/>
                    <a:lstStyle/>
                    <a:p>
                      <a:pPr algn="r" rtl="0" fontAlgn="base"/>
                      <a:r>
                        <a:rPr lang="en-US" sz="1200" b="1" u="none" strike="noStrike" dirty="0">
                          <a:solidFill>
                            <a:schemeClr val="accent5">
                              <a:lumMod val="50000"/>
                            </a:schemeClr>
                          </a:solidFill>
                          <a:effectLst/>
                        </a:rPr>
                        <a:t>28,080,000</a:t>
                      </a:r>
                      <a:endParaRPr lang="en-US" sz="1200" b="0" i="0" dirty="0">
                        <a:solidFill>
                          <a:schemeClr val="accent5">
                            <a:lumMod val="50000"/>
                          </a:schemeClr>
                        </a:solidFill>
                        <a:effectLst/>
                        <a:latin typeface="+mn-lt"/>
                      </a:endParaRPr>
                    </a:p>
                  </a:txBody>
                  <a:tcPr anchor="ctr">
                    <a:solidFill>
                      <a:schemeClr val="accent6">
                        <a:alpha val="20000"/>
                      </a:schemeClr>
                    </a:solidFill>
                  </a:tcPr>
                </a:tc>
                <a:tc>
                  <a:txBody>
                    <a:bodyPr/>
                    <a:lstStyle/>
                    <a:p>
                      <a:pPr algn="l" rtl="0" fontAlgn="auto"/>
                      <a:r>
                        <a:rPr lang="en-US" sz="1200" b="0" u="none" strike="noStrike" dirty="0">
                          <a:solidFill>
                            <a:schemeClr val="accent5">
                              <a:lumMod val="50000"/>
                            </a:schemeClr>
                          </a:solidFill>
                          <a:effectLst/>
                        </a:rPr>
                        <a:t>​</a:t>
                      </a:r>
                      <a:endParaRPr lang="en-US" sz="1200" b="0" i="0" u="none" strike="noStrike" dirty="0">
                        <a:solidFill>
                          <a:schemeClr val="accent5">
                            <a:lumMod val="50000"/>
                          </a:schemeClr>
                        </a:solidFill>
                        <a:effectLst/>
                        <a:latin typeface="+mn-lt"/>
                      </a:endParaRPr>
                    </a:p>
                  </a:txBody>
                  <a:tcPr anchor="ctr">
                    <a:solidFill>
                      <a:schemeClr val="accent6">
                        <a:alpha val="20000"/>
                      </a:schemeClr>
                    </a:solidFill>
                  </a:tcPr>
                </a:tc>
                <a:extLst>
                  <a:ext uri="{0D108BD9-81ED-4DB2-BD59-A6C34878D82A}">
                    <a16:rowId xmlns:a16="http://schemas.microsoft.com/office/drawing/2014/main" val="3161353374"/>
                  </a:ext>
                </a:extLst>
              </a:tr>
            </a:tbl>
          </a:graphicData>
        </a:graphic>
      </p:graphicFrame>
      <p:sp>
        <p:nvSpPr>
          <p:cNvPr id="2" name="Date Placeholder 1">
            <a:extLst>
              <a:ext uri="{FF2B5EF4-FFF2-40B4-BE49-F238E27FC236}">
                <a16:creationId xmlns:a16="http://schemas.microsoft.com/office/drawing/2014/main" id="{F57712EE-CE28-402F-903B-90AEE8D39250}"/>
              </a:ext>
            </a:extLst>
          </p:cNvPr>
          <p:cNvSpPr>
            <a:spLocks noGrp="1"/>
          </p:cNvSpPr>
          <p:nvPr>
            <p:ph type="dt" sz="half" idx="10"/>
          </p:nvPr>
        </p:nvSpPr>
        <p:spPr>
          <a:xfrm>
            <a:off x="838200" y="6356350"/>
            <a:ext cx="2743200" cy="365125"/>
          </a:xfrm>
        </p:spPr>
        <p:txBody>
          <a:bodyPr/>
          <a:lstStyle/>
          <a:p>
            <a:r>
              <a:rPr lang="en-US" dirty="0"/>
              <a:t>2022</a:t>
            </a:r>
          </a:p>
        </p:txBody>
      </p:sp>
      <p:sp>
        <p:nvSpPr>
          <p:cNvPr id="3" name="Footer Placeholder 2">
            <a:extLst>
              <a:ext uri="{FF2B5EF4-FFF2-40B4-BE49-F238E27FC236}">
                <a16:creationId xmlns:a16="http://schemas.microsoft.com/office/drawing/2014/main" id="{FC4F485F-FC54-4C73-ADD3-B309E9E79F82}"/>
              </a:ext>
            </a:extLst>
          </p:cNvPr>
          <p:cNvSpPr>
            <a:spLocks noGrp="1"/>
          </p:cNvSpPr>
          <p:nvPr>
            <p:ph type="ftr" sz="quarter" idx="11"/>
          </p:nvPr>
        </p:nvSpPr>
        <p:spPr>
          <a:xfrm>
            <a:off x="4038600" y="6356350"/>
            <a:ext cx="4114800" cy="365125"/>
          </a:xfrm>
        </p:spPr>
        <p:txBody>
          <a:bodyPr/>
          <a:lstStyle/>
          <a:p>
            <a:r>
              <a:rPr lang="en-US" dirty="0"/>
              <a:t>Pitch deck</a:t>
            </a:r>
          </a:p>
        </p:txBody>
      </p:sp>
      <p:pic>
        <p:nvPicPr>
          <p:cNvPr id="13" name="Picture Placeholder 12">
            <a:extLst>
              <a:ext uri="{FF2B5EF4-FFF2-40B4-BE49-F238E27FC236}">
                <a16:creationId xmlns:a16="http://schemas.microsoft.com/office/drawing/2014/main" id="{326D0768-880D-4BBA-B290-B3245B6F3935}"/>
              </a:ext>
            </a:extLst>
          </p:cNvPr>
          <p:cNvPicPr>
            <a:picLocks noGrp="1" noChangeAspect="1"/>
          </p:cNvPicPr>
          <p:nvPr>
            <p:ph type="pic" sz="quarter" idx="14"/>
          </p:nvPr>
        </p:nvPicPr>
        <p:blipFill rotWithShape="1">
          <a:blip r:embed="rId2"/>
          <a:srcRect l="37888" r="12493"/>
          <a:stretch/>
        </p:blipFill>
        <p:spPr>
          <a:xfrm>
            <a:off x="7104738" y="0"/>
            <a:ext cx="5101772" cy="6858000"/>
          </a:xfrm>
        </p:spPr>
      </p:pic>
      <p:sp>
        <p:nvSpPr>
          <p:cNvPr id="4" name="Slide Number Placeholder 3">
            <a:extLst>
              <a:ext uri="{FF2B5EF4-FFF2-40B4-BE49-F238E27FC236}">
                <a16:creationId xmlns:a16="http://schemas.microsoft.com/office/drawing/2014/main" id="{A198B42E-E615-4755-9FB3-CA80590F7A27}"/>
              </a:ext>
            </a:extLst>
          </p:cNvPr>
          <p:cNvSpPr>
            <a:spLocks noGrp="1"/>
          </p:cNvSpPr>
          <p:nvPr>
            <p:ph type="sldNum" sz="quarter" idx="12"/>
          </p:nvPr>
        </p:nvSpPr>
        <p:spPr>
          <a:xfrm>
            <a:off x="8610600" y="6356350"/>
            <a:ext cx="2743200" cy="365125"/>
          </a:xfrm>
        </p:spPr>
        <p:txBody>
          <a:bodyPr/>
          <a:lstStyle/>
          <a:p>
            <a:fld id="{EA87306C-81BA-4795-A5CA-9392456A8C1E}" type="slidenum">
              <a:rPr lang="en-US" smtClean="0"/>
              <a:pPr/>
              <a:t>16</a:t>
            </a:fld>
            <a:endParaRPr lang="en-US" dirty="0"/>
          </a:p>
        </p:txBody>
      </p:sp>
    </p:spTree>
    <p:extLst>
      <p:ext uri="{BB962C8B-B14F-4D97-AF65-F5344CB8AC3E}">
        <p14:creationId xmlns:p14="http://schemas.microsoft.com/office/powerpoint/2010/main" val="14041257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Title 76">
            <a:extLst>
              <a:ext uri="{FF2B5EF4-FFF2-40B4-BE49-F238E27FC236}">
                <a16:creationId xmlns:a16="http://schemas.microsoft.com/office/drawing/2014/main" id="{75F1FCDA-B020-4B89-81B7-9FDDDA7A3B00}"/>
              </a:ext>
            </a:extLst>
          </p:cNvPr>
          <p:cNvSpPr>
            <a:spLocks noGrp="1"/>
          </p:cNvSpPr>
          <p:nvPr>
            <p:ph type="title"/>
          </p:nvPr>
        </p:nvSpPr>
        <p:spPr>
          <a:xfrm>
            <a:off x="4038600" y="544286"/>
            <a:ext cx="4114800" cy="747929"/>
          </a:xfrm>
        </p:spPr>
        <p:txBody>
          <a:bodyPr/>
          <a:lstStyle/>
          <a:p>
            <a:r>
              <a:rPr lang="en-US" noProof="0" dirty="0"/>
              <a:t>Meet the team</a:t>
            </a:r>
            <a:endParaRPr lang="en-US" dirty="0"/>
          </a:p>
        </p:txBody>
      </p:sp>
      <p:pic>
        <p:nvPicPr>
          <p:cNvPr id="25" name="Picture Placeholder 24">
            <a:extLst>
              <a:ext uri="{FF2B5EF4-FFF2-40B4-BE49-F238E27FC236}">
                <a16:creationId xmlns:a16="http://schemas.microsoft.com/office/drawing/2014/main" id="{A7E5585A-6A9C-4D8F-AAC0-F1BDF44F204C}"/>
              </a:ext>
            </a:extLst>
          </p:cNvPr>
          <p:cNvPicPr>
            <a:picLocks noGrp="1" noChangeAspect="1"/>
          </p:cNvPicPr>
          <p:nvPr>
            <p:ph type="pic" sz="quarter" idx="14"/>
          </p:nvPr>
        </p:nvPicPr>
        <p:blipFill>
          <a:blip r:embed="rId2"/>
          <a:srcRect/>
          <a:stretch/>
        </p:blipFill>
        <p:spPr>
          <a:xfrm>
            <a:off x="897731" y="2438415"/>
            <a:ext cx="2099702" cy="2094190"/>
          </a:xfrm>
        </p:spPr>
      </p:pic>
      <p:sp>
        <p:nvSpPr>
          <p:cNvPr id="27" name="Text Placeholder 26">
            <a:extLst>
              <a:ext uri="{FF2B5EF4-FFF2-40B4-BE49-F238E27FC236}">
                <a16:creationId xmlns:a16="http://schemas.microsoft.com/office/drawing/2014/main" id="{601E960A-7E3D-4F8D-9D62-A555536F8EDC}"/>
              </a:ext>
            </a:extLst>
          </p:cNvPr>
          <p:cNvSpPr>
            <a:spLocks noGrp="1"/>
          </p:cNvSpPr>
          <p:nvPr>
            <p:ph type="body" sz="quarter" idx="18"/>
          </p:nvPr>
        </p:nvSpPr>
        <p:spPr>
          <a:xfrm>
            <a:off x="703729" y="4731112"/>
            <a:ext cx="2487705" cy="531393"/>
          </a:xfrm>
        </p:spPr>
        <p:txBody>
          <a:bodyPr/>
          <a:lstStyle/>
          <a:p>
            <a:r>
              <a:rPr lang="en-US" dirty="0"/>
              <a:t>DAVID CROMPTON​​</a:t>
            </a:r>
          </a:p>
        </p:txBody>
      </p:sp>
      <p:sp>
        <p:nvSpPr>
          <p:cNvPr id="28" name="Text Placeholder 27">
            <a:extLst>
              <a:ext uri="{FF2B5EF4-FFF2-40B4-BE49-F238E27FC236}">
                <a16:creationId xmlns:a16="http://schemas.microsoft.com/office/drawing/2014/main" id="{2E49AD40-AE90-4EBE-841C-B62FD3552796}"/>
              </a:ext>
            </a:extLst>
          </p:cNvPr>
          <p:cNvSpPr>
            <a:spLocks noGrp="1"/>
          </p:cNvSpPr>
          <p:nvPr>
            <p:ph type="body" sz="quarter" idx="19"/>
          </p:nvPr>
        </p:nvSpPr>
        <p:spPr>
          <a:xfrm>
            <a:off x="703728" y="5199750"/>
            <a:ext cx="2487705" cy="531393"/>
          </a:xfrm>
        </p:spPr>
        <p:txBody>
          <a:bodyPr/>
          <a:lstStyle/>
          <a:p>
            <a:r>
              <a:rPr lang="en-US" dirty="0"/>
              <a:t>President</a:t>
            </a:r>
          </a:p>
        </p:txBody>
      </p:sp>
      <p:pic>
        <p:nvPicPr>
          <p:cNvPr id="31" name="Picture Placeholder 30">
            <a:extLst>
              <a:ext uri="{FF2B5EF4-FFF2-40B4-BE49-F238E27FC236}">
                <a16:creationId xmlns:a16="http://schemas.microsoft.com/office/drawing/2014/main" id="{74E87BED-9FDA-470B-8A0C-B2CA96C06B35}"/>
              </a:ext>
            </a:extLst>
          </p:cNvPr>
          <p:cNvPicPr>
            <a:picLocks noGrp="1" noChangeAspect="1"/>
          </p:cNvPicPr>
          <p:nvPr>
            <p:ph type="pic" sz="quarter" idx="20"/>
          </p:nvPr>
        </p:nvPicPr>
        <p:blipFill>
          <a:blip r:embed="rId3"/>
          <a:srcRect/>
          <a:stretch/>
        </p:blipFill>
        <p:spPr>
          <a:xfrm>
            <a:off x="3667826" y="2438415"/>
            <a:ext cx="2099702" cy="2094190"/>
          </a:xfrm>
        </p:spPr>
      </p:pic>
      <p:sp>
        <p:nvSpPr>
          <p:cNvPr id="87" name="Text Placeholder 86">
            <a:extLst>
              <a:ext uri="{FF2B5EF4-FFF2-40B4-BE49-F238E27FC236}">
                <a16:creationId xmlns:a16="http://schemas.microsoft.com/office/drawing/2014/main" id="{003C108A-A3A2-4E65-A46C-D9DB58BC1AF2}"/>
              </a:ext>
            </a:extLst>
          </p:cNvPr>
          <p:cNvSpPr>
            <a:spLocks noGrp="1"/>
          </p:cNvSpPr>
          <p:nvPr>
            <p:ph type="body" sz="quarter" idx="23"/>
          </p:nvPr>
        </p:nvSpPr>
        <p:spPr>
          <a:xfrm>
            <a:off x="3473826" y="4731112"/>
            <a:ext cx="2487705" cy="531393"/>
          </a:xfrm>
        </p:spPr>
        <p:txBody>
          <a:bodyPr/>
          <a:lstStyle/>
          <a:p>
            <a:r>
              <a:rPr lang="en-US" dirty="0"/>
              <a:t>Jane Johnson​​</a:t>
            </a:r>
          </a:p>
        </p:txBody>
      </p:sp>
      <p:sp>
        <p:nvSpPr>
          <p:cNvPr id="88" name="Text Placeholder 87">
            <a:extLst>
              <a:ext uri="{FF2B5EF4-FFF2-40B4-BE49-F238E27FC236}">
                <a16:creationId xmlns:a16="http://schemas.microsoft.com/office/drawing/2014/main" id="{22C4EEEB-8921-42F3-A225-77BFB9490847}"/>
              </a:ext>
            </a:extLst>
          </p:cNvPr>
          <p:cNvSpPr>
            <a:spLocks noGrp="1"/>
          </p:cNvSpPr>
          <p:nvPr>
            <p:ph type="body" sz="quarter" idx="24"/>
          </p:nvPr>
        </p:nvSpPr>
        <p:spPr>
          <a:xfrm>
            <a:off x="3473825" y="5199750"/>
            <a:ext cx="2487705" cy="531393"/>
          </a:xfrm>
        </p:spPr>
        <p:txBody>
          <a:bodyPr/>
          <a:lstStyle/>
          <a:p>
            <a:r>
              <a:rPr lang="en-US" dirty="0"/>
              <a:t>Chief Executive Officer​</a:t>
            </a:r>
          </a:p>
        </p:txBody>
      </p:sp>
      <p:pic>
        <p:nvPicPr>
          <p:cNvPr id="35" name="Picture Placeholder 34">
            <a:extLst>
              <a:ext uri="{FF2B5EF4-FFF2-40B4-BE49-F238E27FC236}">
                <a16:creationId xmlns:a16="http://schemas.microsoft.com/office/drawing/2014/main" id="{6D6429CD-8CD3-4A8B-A591-6193B9A46A09}"/>
              </a:ext>
            </a:extLst>
          </p:cNvPr>
          <p:cNvPicPr>
            <a:picLocks noGrp="1" noChangeAspect="1"/>
          </p:cNvPicPr>
          <p:nvPr>
            <p:ph type="pic" sz="quarter" idx="21"/>
          </p:nvPr>
        </p:nvPicPr>
        <p:blipFill>
          <a:blip r:embed="rId2"/>
          <a:srcRect/>
          <a:stretch/>
        </p:blipFill>
        <p:spPr>
          <a:xfrm>
            <a:off x="6437921" y="2438415"/>
            <a:ext cx="2099702" cy="2094190"/>
          </a:xfrm>
        </p:spPr>
      </p:pic>
      <p:sp>
        <p:nvSpPr>
          <p:cNvPr id="89" name="Text Placeholder 88">
            <a:extLst>
              <a:ext uri="{FF2B5EF4-FFF2-40B4-BE49-F238E27FC236}">
                <a16:creationId xmlns:a16="http://schemas.microsoft.com/office/drawing/2014/main" id="{6A6CACEE-8BA3-47C7-ADC6-38D445EC186E}"/>
              </a:ext>
            </a:extLst>
          </p:cNvPr>
          <p:cNvSpPr>
            <a:spLocks noGrp="1"/>
          </p:cNvSpPr>
          <p:nvPr>
            <p:ph type="body" sz="quarter" idx="25"/>
          </p:nvPr>
        </p:nvSpPr>
        <p:spPr>
          <a:xfrm>
            <a:off x="6243921" y="4731112"/>
            <a:ext cx="2487705" cy="531393"/>
          </a:xfrm>
        </p:spPr>
        <p:txBody>
          <a:bodyPr/>
          <a:lstStyle/>
          <a:p>
            <a:r>
              <a:rPr lang="en-US" dirty="0"/>
              <a:t>John Smith​​</a:t>
            </a:r>
          </a:p>
        </p:txBody>
      </p:sp>
      <p:sp>
        <p:nvSpPr>
          <p:cNvPr id="90" name="Text Placeholder 89">
            <a:extLst>
              <a:ext uri="{FF2B5EF4-FFF2-40B4-BE49-F238E27FC236}">
                <a16:creationId xmlns:a16="http://schemas.microsoft.com/office/drawing/2014/main" id="{DF9A17E8-323B-4E69-8593-CF9343A33015}"/>
              </a:ext>
            </a:extLst>
          </p:cNvPr>
          <p:cNvSpPr>
            <a:spLocks noGrp="1"/>
          </p:cNvSpPr>
          <p:nvPr>
            <p:ph type="body" sz="quarter" idx="26"/>
          </p:nvPr>
        </p:nvSpPr>
        <p:spPr>
          <a:xfrm>
            <a:off x="6243920" y="5199750"/>
            <a:ext cx="2487705" cy="531393"/>
          </a:xfrm>
        </p:spPr>
        <p:txBody>
          <a:bodyPr/>
          <a:lstStyle/>
          <a:p>
            <a:r>
              <a:rPr lang="en-US" dirty="0"/>
              <a:t>Chief Operations Officer​</a:t>
            </a:r>
          </a:p>
        </p:txBody>
      </p:sp>
      <p:pic>
        <p:nvPicPr>
          <p:cNvPr id="39" name="Picture Placeholder 38">
            <a:extLst>
              <a:ext uri="{FF2B5EF4-FFF2-40B4-BE49-F238E27FC236}">
                <a16:creationId xmlns:a16="http://schemas.microsoft.com/office/drawing/2014/main" id="{CEAF01C6-D536-48A7-A6A7-1A2E692E410C}"/>
              </a:ext>
            </a:extLst>
          </p:cNvPr>
          <p:cNvPicPr>
            <a:picLocks noGrp="1" noChangeAspect="1"/>
          </p:cNvPicPr>
          <p:nvPr>
            <p:ph type="pic" sz="quarter" idx="22"/>
          </p:nvPr>
        </p:nvPicPr>
        <p:blipFill>
          <a:blip r:embed="rId3"/>
          <a:srcRect/>
          <a:stretch/>
        </p:blipFill>
        <p:spPr>
          <a:xfrm>
            <a:off x="9208016" y="2438415"/>
            <a:ext cx="2099702" cy="2094190"/>
          </a:xfrm>
        </p:spPr>
      </p:pic>
      <p:sp>
        <p:nvSpPr>
          <p:cNvPr id="91" name="Text Placeholder 90">
            <a:extLst>
              <a:ext uri="{FF2B5EF4-FFF2-40B4-BE49-F238E27FC236}">
                <a16:creationId xmlns:a16="http://schemas.microsoft.com/office/drawing/2014/main" id="{2E75F4E0-B4BA-4612-9927-C5D1F40375AA}"/>
              </a:ext>
            </a:extLst>
          </p:cNvPr>
          <p:cNvSpPr>
            <a:spLocks noGrp="1"/>
          </p:cNvSpPr>
          <p:nvPr>
            <p:ph type="body" sz="quarter" idx="27"/>
          </p:nvPr>
        </p:nvSpPr>
        <p:spPr>
          <a:xfrm>
            <a:off x="9014015" y="4731112"/>
            <a:ext cx="2487705" cy="531393"/>
          </a:xfrm>
        </p:spPr>
        <p:txBody>
          <a:bodyPr/>
          <a:lstStyle/>
          <a:p>
            <a:r>
              <a:rPr lang="en-US" dirty="0"/>
              <a:t>Erin Gray​​</a:t>
            </a:r>
          </a:p>
        </p:txBody>
      </p:sp>
      <p:sp>
        <p:nvSpPr>
          <p:cNvPr id="92" name="Text Placeholder 91">
            <a:extLst>
              <a:ext uri="{FF2B5EF4-FFF2-40B4-BE49-F238E27FC236}">
                <a16:creationId xmlns:a16="http://schemas.microsoft.com/office/drawing/2014/main" id="{810168AB-103E-4451-ACA1-C71EED8C7C4F}"/>
              </a:ext>
            </a:extLst>
          </p:cNvPr>
          <p:cNvSpPr>
            <a:spLocks noGrp="1"/>
          </p:cNvSpPr>
          <p:nvPr>
            <p:ph type="body" sz="quarter" idx="28"/>
          </p:nvPr>
        </p:nvSpPr>
        <p:spPr>
          <a:xfrm>
            <a:off x="9014014" y="5199750"/>
            <a:ext cx="2487705" cy="531393"/>
          </a:xfrm>
        </p:spPr>
        <p:txBody>
          <a:bodyPr/>
          <a:lstStyle/>
          <a:p>
            <a:r>
              <a:rPr lang="en-US" dirty="0"/>
              <a:t>VP Marketing​</a:t>
            </a:r>
          </a:p>
        </p:txBody>
      </p:sp>
      <p:sp>
        <p:nvSpPr>
          <p:cNvPr id="2" name="Date Placeholder 1">
            <a:extLst>
              <a:ext uri="{FF2B5EF4-FFF2-40B4-BE49-F238E27FC236}">
                <a16:creationId xmlns:a16="http://schemas.microsoft.com/office/drawing/2014/main" id="{38EEF5BD-0EB0-42A2-8523-F389FB13469F}"/>
              </a:ext>
            </a:extLst>
          </p:cNvPr>
          <p:cNvSpPr>
            <a:spLocks noGrp="1"/>
          </p:cNvSpPr>
          <p:nvPr>
            <p:ph type="dt" sz="half" idx="10"/>
          </p:nvPr>
        </p:nvSpPr>
        <p:spPr>
          <a:xfrm>
            <a:off x="838200" y="6356350"/>
            <a:ext cx="2743200" cy="365125"/>
          </a:xfrm>
        </p:spPr>
        <p:txBody>
          <a:bodyPr/>
          <a:lstStyle/>
          <a:p>
            <a:r>
              <a:rPr lang="en-US" dirty="0"/>
              <a:t>2022</a:t>
            </a:r>
          </a:p>
        </p:txBody>
      </p:sp>
      <p:sp>
        <p:nvSpPr>
          <p:cNvPr id="3" name="Footer Placeholder 2">
            <a:extLst>
              <a:ext uri="{FF2B5EF4-FFF2-40B4-BE49-F238E27FC236}">
                <a16:creationId xmlns:a16="http://schemas.microsoft.com/office/drawing/2014/main" id="{8ED04B58-DFBF-4018-89AD-4BEBB5E95392}"/>
              </a:ext>
            </a:extLst>
          </p:cNvPr>
          <p:cNvSpPr>
            <a:spLocks noGrp="1"/>
          </p:cNvSpPr>
          <p:nvPr>
            <p:ph type="ftr" sz="quarter" idx="11"/>
          </p:nvPr>
        </p:nvSpPr>
        <p:spPr>
          <a:xfrm>
            <a:off x="4038600" y="6356350"/>
            <a:ext cx="4114800" cy="365125"/>
          </a:xfrm>
        </p:spPr>
        <p:txBody>
          <a:bodyPr/>
          <a:lstStyle/>
          <a:p>
            <a:r>
              <a:rPr lang="en-US" dirty="0"/>
              <a:t>Pitch deck</a:t>
            </a:r>
          </a:p>
        </p:txBody>
      </p:sp>
      <p:sp>
        <p:nvSpPr>
          <p:cNvPr id="4" name="Slide Number Placeholder 3">
            <a:extLst>
              <a:ext uri="{FF2B5EF4-FFF2-40B4-BE49-F238E27FC236}">
                <a16:creationId xmlns:a16="http://schemas.microsoft.com/office/drawing/2014/main" id="{EEF69C9E-F651-4E5E-BB4B-08239BEE2674}"/>
              </a:ext>
            </a:extLst>
          </p:cNvPr>
          <p:cNvSpPr>
            <a:spLocks noGrp="1"/>
          </p:cNvSpPr>
          <p:nvPr>
            <p:ph type="sldNum" sz="quarter" idx="12"/>
          </p:nvPr>
        </p:nvSpPr>
        <p:spPr>
          <a:xfrm>
            <a:off x="8610600" y="6356350"/>
            <a:ext cx="2743200" cy="365125"/>
          </a:xfrm>
        </p:spPr>
        <p:txBody>
          <a:bodyPr/>
          <a:lstStyle/>
          <a:p>
            <a:fld id="{EA87306C-81BA-4795-A5CA-9392456A8C1E}" type="slidenum">
              <a:rPr lang="en-US" smtClean="0"/>
              <a:pPr/>
              <a:t>17</a:t>
            </a:fld>
            <a:endParaRPr lang="en-US" dirty="0"/>
          </a:p>
        </p:txBody>
      </p:sp>
      <p:pic>
        <p:nvPicPr>
          <p:cNvPr id="5" name="Picture 4" descr="Logo&#10;&#10;Description automatically generated">
            <a:extLst>
              <a:ext uri="{FF2B5EF4-FFF2-40B4-BE49-F238E27FC236}">
                <a16:creationId xmlns:a16="http://schemas.microsoft.com/office/drawing/2014/main" id="{EB91E6F4-7B69-761A-9D0D-0AF1FA2CB055}"/>
              </a:ext>
            </a:extLst>
          </p:cNvPr>
          <p:cNvPicPr>
            <a:picLocks noChangeAspect="1"/>
          </p:cNvPicPr>
          <p:nvPr/>
        </p:nvPicPr>
        <p:blipFill>
          <a:blip r:embed="rId4"/>
          <a:stretch>
            <a:fillRect/>
          </a:stretch>
        </p:blipFill>
        <p:spPr>
          <a:xfrm>
            <a:off x="265982" y="323850"/>
            <a:ext cx="1638762" cy="1384754"/>
          </a:xfrm>
          <a:prstGeom prst="rect">
            <a:avLst/>
          </a:prstGeom>
        </p:spPr>
      </p:pic>
    </p:spTree>
    <p:extLst>
      <p:ext uri="{BB962C8B-B14F-4D97-AF65-F5344CB8AC3E}">
        <p14:creationId xmlns:p14="http://schemas.microsoft.com/office/powerpoint/2010/main" val="27325337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 name="Title 124">
            <a:extLst>
              <a:ext uri="{FF2B5EF4-FFF2-40B4-BE49-F238E27FC236}">
                <a16:creationId xmlns:a16="http://schemas.microsoft.com/office/drawing/2014/main" id="{7CA5BE4B-CAA7-40A1-91F5-23EC1B6E038A}"/>
              </a:ext>
            </a:extLst>
          </p:cNvPr>
          <p:cNvSpPr>
            <a:spLocks noGrp="1"/>
          </p:cNvSpPr>
          <p:nvPr>
            <p:ph type="title"/>
          </p:nvPr>
        </p:nvSpPr>
        <p:spPr>
          <a:xfrm>
            <a:off x="4097106" y="589720"/>
            <a:ext cx="4006114" cy="657784"/>
          </a:xfrm>
        </p:spPr>
        <p:txBody>
          <a:bodyPr/>
          <a:lstStyle/>
          <a:p>
            <a:r>
              <a:rPr lang="en-US" noProof="0" dirty="0"/>
              <a:t>Meet </a:t>
            </a:r>
            <a:r>
              <a:rPr lang="en-US" noProof="0"/>
              <a:t>the team </a:t>
            </a:r>
            <a:endParaRPr lang="en-US" dirty="0"/>
          </a:p>
        </p:txBody>
      </p:sp>
      <p:pic>
        <p:nvPicPr>
          <p:cNvPr id="37" name="Picture Placeholder 36">
            <a:extLst>
              <a:ext uri="{FF2B5EF4-FFF2-40B4-BE49-F238E27FC236}">
                <a16:creationId xmlns:a16="http://schemas.microsoft.com/office/drawing/2014/main" id="{2A323BF2-9CDA-492C-B78C-E413A6776D00}"/>
              </a:ext>
            </a:extLst>
          </p:cNvPr>
          <p:cNvPicPr>
            <a:picLocks noGrp="1" noChangeAspect="1"/>
          </p:cNvPicPr>
          <p:nvPr>
            <p:ph type="pic" sz="quarter" idx="14"/>
          </p:nvPr>
        </p:nvPicPr>
        <p:blipFill>
          <a:blip r:embed="rId2"/>
          <a:srcRect/>
          <a:stretch/>
        </p:blipFill>
        <p:spPr>
          <a:xfrm>
            <a:off x="1611836" y="1862038"/>
            <a:ext cx="1147678" cy="1144666"/>
          </a:xfrm>
        </p:spPr>
      </p:pic>
      <p:sp>
        <p:nvSpPr>
          <p:cNvPr id="80" name="Text Placeholder 79">
            <a:extLst>
              <a:ext uri="{FF2B5EF4-FFF2-40B4-BE49-F238E27FC236}">
                <a16:creationId xmlns:a16="http://schemas.microsoft.com/office/drawing/2014/main" id="{F93E34AA-E834-4165-8664-4A1105D2FDE3}"/>
              </a:ext>
            </a:extLst>
          </p:cNvPr>
          <p:cNvSpPr>
            <a:spLocks noGrp="1"/>
          </p:cNvSpPr>
          <p:nvPr>
            <p:ph type="body" sz="quarter" idx="22"/>
          </p:nvPr>
        </p:nvSpPr>
        <p:spPr>
          <a:xfrm>
            <a:off x="1028073" y="3212687"/>
            <a:ext cx="2315205" cy="348421"/>
          </a:xfrm>
        </p:spPr>
        <p:txBody>
          <a:bodyPr/>
          <a:lstStyle/>
          <a:p>
            <a:r>
              <a:rPr lang="en-US" dirty="0"/>
              <a:t>David Crompton​</a:t>
            </a:r>
          </a:p>
        </p:txBody>
      </p:sp>
      <p:sp>
        <p:nvSpPr>
          <p:cNvPr id="109" name="Text Placeholder 108">
            <a:extLst>
              <a:ext uri="{FF2B5EF4-FFF2-40B4-BE49-F238E27FC236}">
                <a16:creationId xmlns:a16="http://schemas.microsoft.com/office/drawing/2014/main" id="{D058823F-D078-44BF-88C7-BB898079D9B7}"/>
              </a:ext>
            </a:extLst>
          </p:cNvPr>
          <p:cNvSpPr>
            <a:spLocks noGrp="1"/>
          </p:cNvSpPr>
          <p:nvPr>
            <p:ph type="body" sz="quarter" idx="23"/>
          </p:nvPr>
        </p:nvSpPr>
        <p:spPr>
          <a:xfrm>
            <a:off x="1028073" y="3496277"/>
            <a:ext cx="2315205" cy="287066"/>
          </a:xfrm>
        </p:spPr>
        <p:txBody>
          <a:bodyPr/>
          <a:lstStyle/>
          <a:p>
            <a:r>
              <a:rPr lang="en-US" dirty="0"/>
              <a:t>President</a:t>
            </a:r>
          </a:p>
        </p:txBody>
      </p:sp>
      <p:pic>
        <p:nvPicPr>
          <p:cNvPr id="41" name="Picture Placeholder 40">
            <a:extLst>
              <a:ext uri="{FF2B5EF4-FFF2-40B4-BE49-F238E27FC236}">
                <a16:creationId xmlns:a16="http://schemas.microsoft.com/office/drawing/2014/main" id="{1FF325C1-7184-47D1-A294-49963BF4D422}"/>
              </a:ext>
            </a:extLst>
          </p:cNvPr>
          <p:cNvPicPr>
            <a:picLocks noGrp="1" noChangeAspect="1"/>
          </p:cNvPicPr>
          <p:nvPr>
            <p:ph type="pic" sz="quarter" idx="24"/>
          </p:nvPr>
        </p:nvPicPr>
        <p:blipFill>
          <a:blip r:embed="rId3"/>
          <a:srcRect/>
          <a:stretch/>
        </p:blipFill>
        <p:spPr>
          <a:xfrm>
            <a:off x="4259786" y="1862038"/>
            <a:ext cx="1147678" cy="1144666"/>
          </a:xfrm>
        </p:spPr>
      </p:pic>
      <p:sp>
        <p:nvSpPr>
          <p:cNvPr id="246" name="Text Placeholder 245">
            <a:extLst>
              <a:ext uri="{FF2B5EF4-FFF2-40B4-BE49-F238E27FC236}">
                <a16:creationId xmlns:a16="http://schemas.microsoft.com/office/drawing/2014/main" id="{7F74CAB7-DDB2-4B46-8488-05A476A69038}"/>
              </a:ext>
            </a:extLst>
          </p:cNvPr>
          <p:cNvSpPr>
            <a:spLocks noGrp="1"/>
          </p:cNvSpPr>
          <p:nvPr>
            <p:ph type="body" sz="quarter" idx="25"/>
          </p:nvPr>
        </p:nvSpPr>
        <p:spPr>
          <a:xfrm>
            <a:off x="3676023" y="3212687"/>
            <a:ext cx="2315205" cy="348421"/>
          </a:xfrm>
        </p:spPr>
        <p:txBody>
          <a:bodyPr/>
          <a:lstStyle/>
          <a:p>
            <a:r>
              <a:rPr lang="en-US" dirty="0"/>
              <a:t>Jane Johnson​</a:t>
            </a:r>
          </a:p>
        </p:txBody>
      </p:sp>
      <p:sp>
        <p:nvSpPr>
          <p:cNvPr id="247" name="Text Placeholder 246">
            <a:extLst>
              <a:ext uri="{FF2B5EF4-FFF2-40B4-BE49-F238E27FC236}">
                <a16:creationId xmlns:a16="http://schemas.microsoft.com/office/drawing/2014/main" id="{D0FC0A1F-5BA1-4C16-A855-8223AAA9B87D}"/>
              </a:ext>
            </a:extLst>
          </p:cNvPr>
          <p:cNvSpPr>
            <a:spLocks noGrp="1"/>
          </p:cNvSpPr>
          <p:nvPr>
            <p:ph type="body" sz="quarter" idx="26"/>
          </p:nvPr>
        </p:nvSpPr>
        <p:spPr>
          <a:xfrm>
            <a:off x="3676023" y="3496277"/>
            <a:ext cx="2315205" cy="287066"/>
          </a:xfrm>
        </p:spPr>
        <p:txBody>
          <a:bodyPr/>
          <a:lstStyle/>
          <a:p>
            <a:r>
              <a:rPr lang="en-US" dirty="0"/>
              <a:t>Chief Executive Officer</a:t>
            </a:r>
          </a:p>
        </p:txBody>
      </p:sp>
      <p:pic>
        <p:nvPicPr>
          <p:cNvPr id="45" name="Picture Placeholder 44">
            <a:extLst>
              <a:ext uri="{FF2B5EF4-FFF2-40B4-BE49-F238E27FC236}">
                <a16:creationId xmlns:a16="http://schemas.microsoft.com/office/drawing/2014/main" id="{03AA6BE3-0807-46B8-9E75-2311D924D86D}"/>
              </a:ext>
            </a:extLst>
          </p:cNvPr>
          <p:cNvPicPr>
            <a:picLocks noGrp="1" noChangeAspect="1"/>
          </p:cNvPicPr>
          <p:nvPr>
            <p:ph type="pic" sz="quarter" idx="27"/>
          </p:nvPr>
        </p:nvPicPr>
        <p:blipFill>
          <a:blip r:embed="rId3"/>
          <a:srcRect/>
          <a:stretch/>
        </p:blipFill>
        <p:spPr>
          <a:xfrm>
            <a:off x="6907735" y="1862038"/>
            <a:ext cx="1147678" cy="1144666"/>
          </a:xfrm>
        </p:spPr>
      </p:pic>
      <p:sp>
        <p:nvSpPr>
          <p:cNvPr id="249" name="Text Placeholder 248">
            <a:extLst>
              <a:ext uri="{FF2B5EF4-FFF2-40B4-BE49-F238E27FC236}">
                <a16:creationId xmlns:a16="http://schemas.microsoft.com/office/drawing/2014/main" id="{55D87A9A-5F42-4329-944B-8C1A3998F2FB}"/>
              </a:ext>
            </a:extLst>
          </p:cNvPr>
          <p:cNvSpPr>
            <a:spLocks noGrp="1"/>
          </p:cNvSpPr>
          <p:nvPr>
            <p:ph type="body" sz="quarter" idx="28"/>
          </p:nvPr>
        </p:nvSpPr>
        <p:spPr>
          <a:xfrm>
            <a:off x="6323972" y="3212687"/>
            <a:ext cx="2315205" cy="348421"/>
          </a:xfrm>
        </p:spPr>
        <p:txBody>
          <a:bodyPr/>
          <a:lstStyle/>
          <a:p>
            <a:r>
              <a:rPr lang="en-US" dirty="0"/>
              <a:t>Erin Gray​</a:t>
            </a:r>
          </a:p>
        </p:txBody>
      </p:sp>
      <p:sp>
        <p:nvSpPr>
          <p:cNvPr id="250" name="Text Placeholder 249">
            <a:extLst>
              <a:ext uri="{FF2B5EF4-FFF2-40B4-BE49-F238E27FC236}">
                <a16:creationId xmlns:a16="http://schemas.microsoft.com/office/drawing/2014/main" id="{62B7F99D-73D8-4174-AE8A-CD5BCB4E5CD4}"/>
              </a:ext>
            </a:extLst>
          </p:cNvPr>
          <p:cNvSpPr>
            <a:spLocks noGrp="1"/>
          </p:cNvSpPr>
          <p:nvPr>
            <p:ph type="body" sz="quarter" idx="29"/>
          </p:nvPr>
        </p:nvSpPr>
        <p:spPr>
          <a:xfrm>
            <a:off x="6323972" y="3496277"/>
            <a:ext cx="2315205" cy="287066"/>
          </a:xfrm>
        </p:spPr>
        <p:txBody>
          <a:bodyPr/>
          <a:lstStyle/>
          <a:p>
            <a:r>
              <a:rPr lang="en-US" dirty="0"/>
              <a:t>Chief Operations Officer</a:t>
            </a:r>
          </a:p>
        </p:txBody>
      </p:sp>
      <p:pic>
        <p:nvPicPr>
          <p:cNvPr id="49" name="Picture Placeholder 48">
            <a:extLst>
              <a:ext uri="{FF2B5EF4-FFF2-40B4-BE49-F238E27FC236}">
                <a16:creationId xmlns:a16="http://schemas.microsoft.com/office/drawing/2014/main" id="{F8EA863E-00A1-4EAE-BCA3-8573E0F0F759}"/>
              </a:ext>
            </a:extLst>
          </p:cNvPr>
          <p:cNvPicPr>
            <a:picLocks noGrp="1" noChangeAspect="1"/>
          </p:cNvPicPr>
          <p:nvPr>
            <p:ph type="pic" sz="quarter" idx="30"/>
          </p:nvPr>
        </p:nvPicPr>
        <p:blipFill>
          <a:blip r:embed="rId3"/>
          <a:srcRect/>
          <a:stretch/>
        </p:blipFill>
        <p:spPr>
          <a:xfrm>
            <a:off x="9555683" y="1858432"/>
            <a:ext cx="1147678" cy="1144666"/>
          </a:xfrm>
        </p:spPr>
      </p:pic>
      <p:sp>
        <p:nvSpPr>
          <p:cNvPr id="252" name="Text Placeholder 251">
            <a:extLst>
              <a:ext uri="{FF2B5EF4-FFF2-40B4-BE49-F238E27FC236}">
                <a16:creationId xmlns:a16="http://schemas.microsoft.com/office/drawing/2014/main" id="{0E052902-F4C3-4352-AADB-906867951009}"/>
              </a:ext>
            </a:extLst>
          </p:cNvPr>
          <p:cNvSpPr>
            <a:spLocks noGrp="1"/>
          </p:cNvSpPr>
          <p:nvPr>
            <p:ph type="body" sz="quarter" idx="31"/>
          </p:nvPr>
        </p:nvSpPr>
        <p:spPr>
          <a:xfrm>
            <a:off x="8971920" y="3209081"/>
            <a:ext cx="2315205" cy="348421"/>
          </a:xfrm>
        </p:spPr>
        <p:txBody>
          <a:bodyPr/>
          <a:lstStyle/>
          <a:p>
            <a:r>
              <a:rPr lang="en-US" dirty="0"/>
              <a:t>Rajesh Santoshi​</a:t>
            </a:r>
          </a:p>
        </p:txBody>
      </p:sp>
      <p:sp>
        <p:nvSpPr>
          <p:cNvPr id="253" name="Text Placeholder 252">
            <a:extLst>
              <a:ext uri="{FF2B5EF4-FFF2-40B4-BE49-F238E27FC236}">
                <a16:creationId xmlns:a16="http://schemas.microsoft.com/office/drawing/2014/main" id="{169E8040-26EF-479E-A9BF-D18F30ACF1A4}"/>
              </a:ext>
            </a:extLst>
          </p:cNvPr>
          <p:cNvSpPr>
            <a:spLocks noGrp="1"/>
          </p:cNvSpPr>
          <p:nvPr>
            <p:ph type="body" sz="quarter" idx="32"/>
          </p:nvPr>
        </p:nvSpPr>
        <p:spPr>
          <a:xfrm>
            <a:off x="8971920" y="3492671"/>
            <a:ext cx="2315205" cy="287066"/>
          </a:xfrm>
        </p:spPr>
        <p:txBody>
          <a:bodyPr/>
          <a:lstStyle/>
          <a:p>
            <a:r>
              <a:rPr lang="en-US" dirty="0"/>
              <a:t>VP Marketing</a:t>
            </a:r>
          </a:p>
        </p:txBody>
      </p:sp>
      <p:pic>
        <p:nvPicPr>
          <p:cNvPr id="53" name="Picture Placeholder 52">
            <a:extLst>
              <a:ext uri="{FF2B5EF4-FFF2-40B4-BE49-F238E27FC236}">
                <a16:creationId xmlns:a16="http://schemas.microsoft.com/office/drawing/2014/main" id="{D1B15D4D-1700-451B-A9FA-EF5D437270E8}"/>
              </a:ext>
            </a:extLst>
          </p:cNvPr>
          <p:cNvPicPr>
            <a:picLocks noGrp="1" noChangeAspect="1"/>
          </p:cNvPicPr>
          <p:nvPr>
            <p:ph type="pic" sz="quarter" idx="33"/>
          </p:nvPr>
        </p:nvPicPr>
        <p:blipFill>
          <a:blip r:embed="rId2"/>
          <a:srcRect/>
          <a:stretch/>
        </p:blipFill>
        <p:spPr>
          <a:xfrm>
            <a:off x="1611836" y="4129478"/>
            <a:ext cx="1147678" cy="1144666"/>
          </a:xfrm>
        </p:spPr>
      </p:pic>
      <p:sp>
        <p:nvSpPr>
          <p:cNvPr id="141" name="Text Placeholder 140">
            <a:extLst>
              <a:ext uri="{FF2B5EF4-FFF2-40B4-BE49-F238E27FC236}">
                <a16:creationId xmlns:a16="http://schemas.microsoft.com/office/drawing/2014/main" id="{5D3712DF-6BDD-409B-9837-BCACD5F0D4BE}"/>
              </a:ext>
            </a:extLst>
          </p:cNvPr>
          <p:cNvSpPr>
            <a:spLocks noGrp="1"/>
          </p:cNvSpPr>
          <p:nvPr>
            <p:ph type="body" sz="quarter" idx="34"/>
          </p:nvPr>
        </p:nvSpPr>
        <p:spPr>
          <a:xfrm>
            <a:off x="1028073" y="5480127"/>
            <a:ext cx="2315205" cy="348421"/>
          </a:xfrm>
        </p:spPr>
        <p:txBody>
          <a:bodyPr/>
          <a:lstStyle/>
          <a:p>
            <a:r>
              <a:rPr lang="en-US" dirty="0"/>
              <a:t>John Smith</a:t>
            </a:r>
          </a:p>
        </p:txBody>
      </p:sp>
      <p:sp>
        <p:nvSpPr>
          <p:cNvPr id="142" name="Text Placeholder 141">
            <a:extLst>
              <a:ext uri="{FF2B5EF4-FFF2-40B4-BE49-F238E27FC236}">
                <a16:creationId xmlns:a16="http://schemas.microsoft.com/office/drawing/2014/main" id="{0BB53DAA-7223-447D-ACEE-F4EAB39EF81A}"/>
              </a:ext>
            </a:extLst>
          </p:cNvPr>
          <p:cNvSpPr>
            <a:spLocks noGrp="1"/>
          </p:cNvSpPr>
          <p:nvPr>
            <p:ph type="body" sz="quarter" idx="35"/>
          </p:nvPr>
        </p:nvSpPr>
        <p:spPr>
          <a:xfrm>
            <a:off x="1028073" y="5763717"/>
            <a:ext cx="2315205" cy="287066"/>
          </a:xfrm>
        </p:spPr>
        <p:txBody>
          <a:bodyPr/>
          <a:lstStyle/>
          <a:p>
            <a:r>
              <a:rPr lang="en-US" dirty="0"/>
              <a:t>VP Product</a:t>
            </a:r>
          </a:p>
        </p:txBody>
      </p:sp>
      <p:pic>
        <p:nvPicPr>
          <p:cNvPr id="57" name="Picture Placeholder 56">
            <a:extLst>
              <a:ext uri="{FF2B5EF4-FFF2-40B4-BE49-F238E27FC236}">
                <a16:creationId xmlns:a16="http://schemas.microsoft.com/office/drawing/2014/main" id="{D853FBC7-A1BB-468D-929B-B9AD94C4E7A5}"/>
              </a:ext>
            </a:extLst>
          </p:cNvPr>
          <p:cNvPicPr>
            <a:picLocks noGrp="1" noChangeAspect="1"/>
          </p:cNvPicPr>
          <p:nvPr>
            <p:ph type="pic" sz="quarter" idx="36"/>
          </p:nvPr>
        </p:nvPicPr>
        <p:blipFill>
          <a:blip r:embed="rId2"/>
          <a:srcRect/>
          <a:stretch/>
        </p:blipFill>
        <p:spPr>
          <a:xfrm>
            <a:off x="4259786" y="4129478"/>
            <a:ext cx="1147678" cy="1144666"/>
          </a:xfrm>
        </p:spPr>
      </p:pic>
      <p:sp>
        <p:nvSpPr>
          <p:cNvPr id="256" name="Text Placeholder 255">
            <a:extLst>
              <a:ext uri="{FF2B5EF4-FFF2-40B4-BE49-F238E27FC236}">
                <a16:creationId xmlns:a16="http://schemas.microsoft.com/office/drawing/2014/main" id="{56DF08B9-89F4-44B3-8236-63644992A8FC}"/>
              </a:ext>
            </a:extLst>
          </p:cNvPr>
          <p:cNvSpPr>
            <a:spLocks noGrp="1"/>
          </p:cNvSpPr>
          <p:nvPr>
            <p:ph type="body" sz="quarter" idx="37"/>
          </p:nvPr>
        </p:nvSpPr>
        <p:spPr>
          <a:xfrm>
            <a:off x="3676023" y="5480127"/>
            <a:ext cx="2315205" cy="348421"/>
          </a:xfrm>
        </p:spPr>
        <p:txBody>
          <a:bodyPr/>
          <a:lstStyle/>
          <a:p>
            <a:r>
              <a:rPr lang="en-US" dirty="0"/>
              <a:t>Brett Reilly</a:t>
            </a:r>
          </a:p>
        </p:txBody>
      </p:sp>
      <p:sp>
        <p:nvSpPr>
          <p:cNvPr id="257" name="Text Placeholder 256">
            <a:extLst>
              <a:ext uri="{FF2B5EF4-FFF2-40B4-BE49-F238E27FC236}">
                <a16:creationId xmlns:a16="http://schemas.microsoft.com/office/drawing/2014/main" id="{EAC326D8-CB48-4C51-9E38-28DA2835C020}"/>
              </a:ext>
            </a:extLst>
          </p:cNvPr>
          <p:cNvSpPr>
            <a:spLocks noGrp="1"/>
          </p:cNvSpPr>
          <p:nvPr>
            <p:ph type="body" sz="quarter" idx="38"/>
          </p:nvPr>
        </p:nvSpPr>
        <p:spPr>
          <a:xfrm>
            <a:off x="3676023" y="5763717"/>
            <a:ext cx="2315205" cy="287066"/>
          </a:xfrm>
        </p:spPr>
        <p:txBody>
          <a:bodyPr/>
          <a:lstStyle/>
          <a:p>
            <a:r>
              <a:rPr lang="en-US" dirty="0"/>
              <a:t>SEO Strategist</a:t>
            </a:r>
          </a:p>
        </p:txBody>
      </p:sp>
      <p:pic>
        <p:nvPicPr>
          <p:cNvPr id="61" name="Picture Placeholder 60">
            <a:extLst>
              <a:ext uri="{FF2B5EF4-FFF2-40B4-BE49-F238E27FC236}">
                <a16:creationId xmlns:a16="http://schemas.microsoft.com/office/drawing/2014/main" id="{D68FAAAA-A833-4BB0-97FE-1C44D926F806}"/>
              </a:ext>
            </a:extLst>
          </p:cNvPr>
          <p:cNvPicPr>
            <a:picLocks noGrp="1" noChangeAspect="1"/>
          </p:cNvPicPr>
          <p:nvPr>
            <p:ph type="pic" sz="quarter" idx="39"/>
          </p:nvPr>
        </p:nvPicPr>
        <p:blipFill>
          <a:blip r:embed="rId3"/>
          <a:srcRect/>
          <a:stretch/>
        </p:blipFill>
        <p:spPr>
          <a:xfrm>
            <a:off x="6907735" y="4129478"/>
            <a:ext cx="1147678" cy="1144666"/>
          </a:xfrm>
        </p:spPr>
      </p:pic>
      <p:sp>
        <p:nvSpPr>
          <p:cNvPr id="259" name="Text Placeholder 258">
            <a:extLst>
              <a:ext uri="{FF2B5EF4-FFF2-40B4-BE49-F238E27FC236}">
                <a16:creationId xmlns:a16="http://schemas.microsoft.com/office/drawing/2014/main" id="{ECFA1DEF-A469-4E45-A6B4-F488B2FDB379}"/>
              </a:ext>
            </a:extLst>
          </p:cNvPr>
          <p:cNvSpPr>
            <a:spLocks noGrp="1"/>
          </p:cNvSpPr>
          <p:nvPr>
            <p:ph type="body" sz="quarter" idx="40"/>
          </p:nvPr>
        </p:nvSpPr>
        <p:spPr>
          <a:xfrm>
            <a:off x="6164318" y="5480127"/>
            <a:ext cx="2647948" cy="348421"/>
          </a:xfrm>
        </p:spPr>
        <p:txBody>
          <a:bodyPr/>
          <a:lstStyle/>
          <a:p>
            <a:r>
              <a:rPr lang="en-US" dirty="0"/>
              <a:t>Samantha Crompton</a:t>
            </a:r>
          </a:p>
        </p:txBody>
      </p:sp>
      <p:sp>
        <p:nvSpPr>
          <p:cNvPr id="260" name="Text Placeholder 259">
            <a:extLst>
              <a:ext uri="{FF2B5EF4-FFF2-40B4-BE49-F238E27FC236}">
                <a16:creationId xmlns:a16="http://schemas.microsoft.com/office/drawing/2014/main" id="{690CA58B-0F46-4237-AF89-6FF34ED8C772}"/>
              </a:ext>
            </a:extLst>
          </p:cNvPr>
          <p:cNvSpPr>
            <a:spLocks noGrp="1"/>
          </p:cNvSpPr>
          <p:nvPr>
            <p:ph type="body" sz="quarter" idx="41"/>
          </p:nvPr>
        </p:nvSpPr>
        <p:spPr>
          <a:xfrm>
            <a:off x="6323972" y="5763717"/>
            <a:ext cx="2315205" cy="287066"/>
          </a:xfrm>
        </p:spPr>
        <p:txBody>
          <a:bodyPr/>
          <a:lstStyle/>
          <a:p>
            <a:r>
              <a:rPr lang="en-US" dirty="0"/>
              <a:t>Product Designer</a:t>
            </a:r>
          </a:p>
        </p:txBody>
      </p:sp>
      <p:pic>
        <p:nvPicPr>
          <p:cNvPr id="65" name="Picture Placeholder 64">
            <a:extLst>
              <a:ext uri="{FF2B5EF4-FFF2-40B4-BE49-F238E27FC236}">
                <a16:creationId xmlns:a16="http://schemas.microsoft.com/office/drawing/2014/main" id="{EC97216F-F151-44D3-B8BA-5DB09B44B9D2}"/>
              </a:ext>
            </a:extLst>
          </p:cNvPr>
          <p:cNvPicPr>
            <a:picLocks noGrp="1" noChangeAspect="1"/>
          </p:cNvPicPr>
          <p:nvPr>
            <p:ph type="pic" sz="quarter" idx="42"/>
          </p:nvPr>
        </p:nvPicPr>
        <p:blipFill>
          <a:blip r:embed="rId2"/>
          <a:srcRect/>
          <a:stretch/>
        </p:blipFill>
        <p:spPr>
          <a:xfrm>
            <a:off x="9555683" y="4125872"/>
            <a:ext cx="1147678" cy="1144666"/>
          </a:xfrm>
        </p:spPr>
      </p:pic>
      <p:sp>
        <p:nvSpPr>
          <p:cNvPr id="262" name="Text Placeholder 261">
            <a:extLst>
              <a:ext uri="{FF2B5EF4-FFF2-40B4-BE49-F238E27FC236}">
                <a16:creationId xmlns:a16="http://schemas.microsoft.com/office/drawing/2014/main" id="{E9D3D470-5E4C-4263-8545-CCBA41D4BF36}"/>
              </a:ext>
            </a:extLst>
          </p:cNvPr>
          <p:cNvSpPr>
            <a:spLocks noGrp="1"/>
          </p:cNvSpPr>
          <p:nvPr>
            <p:ph type="body" sz="quarter" idx="43"/>
          </p:nvPr>
        </p:nvSpPr>
        <p:spPr>
          <a:xfrm>
            <a:off x="8971920" y="5476521"/>
            <a:ext cx="2315205" cy="348421"/>
          </a:xfrm>
        </p:spPr>
        <p:txBody>
          <a:bodyPr/>
          <a:lstStyle/>
          <a:p>
            <a:r>
              <a:rPr lang="en-US" dirty="0"/>
              <a:t>Raj Yin</a:t>
            </a:r>
          </a:p>
        </p:txBody>
      </p:sp>
      <p:sp>
        <p:nvSpPr>
          <p:cNvPr id="263" name="Text Placeholder 262">
            <a:extLst>
              <a:ext uri="{FF2B5EF4-FFF2-40B4-BE49-F238E27FC236}">
                <a16:creationId xmlns:a16="http://schemas.microsoft.com/office/drawing/2014/main" id="{36993412-59F1-48AB-B148-B34B9FE3DD6C}"/>
              </a:ext>
            </a:extLst>
          </p:cNvPr>
          <p:cNvSpPr>
            <a:spLocks noGrp="1"/>
          </p:cNvSpPr>
          <p:nvPr>
            <p:ph type="body" sz="quarter" idx="44"/>
          </p:nvPr>
        </p:nvSpPr>
        <p:spPr>
          <a:xfrm>
            <a:off x="8971920" y="5760111"/>
            <a:ext cx="2315205" cy="287066"/>
          </a:xfrm>
        </p:spPr>
        <p:txBody>
          <a:bodyPr/>
          <a:lstStyle/>
          <a:p>
            <a:r>
              <a:rPr lang="en-US" dirty="0"/>
              <a:t>Content Developer</a:t>
            </a:r>
          </a:p>
        </p:txBody>
      </p:sp>
      <p:sp>
        <p:nvSpPr>
          <p:cNvPr id="2" name="Date Placeholder 1">
            <a:extLst>
              <a:ext uri="{FF2B5EF4-FFF2-40B4-BE49-F238E27FC236}">
                <a16:creationId xmlns:a16="http://schemas.microsoft.com/office/drawing/2014/main" id="{B1C51A93-FA25-4E10-A598-696194FE806E}"/>
              </a:ext>
            </a:extLst>
          </p:cNvPr>
          <p:cNvSpPr>
            <a:spLocks noGrp="1"/>
          </p:cNvSpPr>
          <p:nvPr>
            <p:ph type="dt" sz="half" idx="10"/>
          </p:nvPr>
        </p:nvSpPr>
        <p:spPr>
          <a:xfrm>
            <a:off x="838200" y="6356350"/>
            <a:ext cx="2743200" cy="365125"/>
          </a:xfrm>
        </p:spPr>
        <p:txBody>
          <a:bodyPr/>
          <a:lstStyle/>
          <a:p>
            <a:r>
              <a:rPr lang="en-US" dirty="0"/>
              <a:t>2022</a:t>
            </a:r>
          </a:p>
        </p:txBody>
      </p:sp>
      <p:sp>
        <p:nvSpPr>
          <p:cNvPr id="3" name="Footer Placeholder 2">
            <a:extLst>
              <a:ext uri="{FF2B5EF4-FFF2-40B4-BE49-F238E27FC236}">
                <a16:creationId xmlns:a16="http://schemas.microsoft.com/office/drawing/2014/main" id="{0731503D-0BF2-4D11-924C-074E89D214DA}"/>
              </a:ext>
            </a:extLst>
          </p:cNvPr>
          <p:cNvSpPr>
            <a:spLocks noGrp="1"/>
          </p:cNvSpPr>
          <p:nvPr>
            <p:ph type="ftr" sz="quarter" idx="11"/>
          </p:nvPr>
        </p:nvSpPr>
        <p:spPr>
          <a:xfrm>
            <a:off x="4038600" y="6356350"/>
            <a:ext cx="4114800" cy="365125"/>
          </a:xfrm>
        </p:spPr>
        <p:txBody>
          <a:bodyPr/>
          <a:lstStyle/>
          <a:p>
            <a:r>
              <a:rPr lang="en-US" dirty="0"/>
              <a:t>Pitch deck</a:t>
            </a:r>
          </a:p>
        </p:txBody>
      </p:sp>
      <p:sp>
        <p:nvSpPr>
          <p:cNvPr id="4" name="Slide Number Placeholder 3">
            <a:extLst>
              <a:ext uri="{FF2B5EF4-FFF2-40B4-BE49-F238E27FC236}">
                <a16:creationId xmlns:a16="http://schemas.microsoft.com/office/drawing/2014/main" id="{1A79DE11-0BE6-4400-9668-411A9B0AB114}"/>
              </a:ext>
            </a:extLst>
          </p:cNvPr>
          <p:cNvSpPr>
            <a:spLocks noGrp="1"/>
          </p:cNvSpPr>
          <p:nvPr>
            <p:ph type="sldNum" sz="quarter" idx="12"/>
          </p:nvPr>
        </p:nvSpPr>
        <p:spPr>
          <a:xfrm>
            <a:off x="8610600" y="6356350"/>
            <a:ext cx="2743200" cy="365125"/>
          </a:xfrm>
        </p:spPr>
        <p:txBody>
          <a:bodyPr/>
          <a:lstStyle/>
          <a:p>
            <a:fld id="{EA87306C-81BA-4795-A5CA-9392456A8C1E}" type="slidenum">
              <a:rPr lang="en-US" smtClean="0"/>
              <a:pPr/>
              <a:t>18</a:t>
            </a:fld>
            <a:endParaRPr lang="en-US" dirty="0"/>
          </a:p>
        </p:txBody>
      </p:sp>
      <p:pic>
        <p:nvPicPr>
          <p:cNvPr id="5" name="Picture 4" descr="Logo&#10;&#10;Description automatically generated">
            <a:extLst>
              <a:ext uri="{FF2B5EF4-FFF2-40B4-BE49-F238E27FC236}">
                <a16:creationId xmlns:a16="http://schemas.microsoft.com/office/drawing/2014/main" id="{3C4B9CF0-F244-7F53-1091-29143CB5F0AB}"/>
              </a:ext>
            </a:extLst>
          </p:cNvPr>
          <p:cNvPicPr>
            <a:picLocks noChangeAspect="1"/>
          </p:cNvPicPr>
          <p:nvPr/>
        </p:nvPicPr>
        <p:blipFill>
          <a:blip r:embed="rId4"/>
          <a:stretch>
            <a:fillRect/>
          </a:stretch>
        </p:blipFill>
        <p:spPr>
          <a:xfrm>
            <a:off x="265982" y="323850"/>
            <a:ext cx="1638762" cy="1384754"/>
          </a:xfrm>
          <a:prstGeom prst="rect">
            <a:avLst/>
          </a:prstGeom>
        </p:spPr>
      </p:pic>
    </p:spTree>
    <p:extLst>
      <p:ext uri="{BB962C8B-B14F-4D97-AF65-F5344CB8AC3E}">
        <p14:creationId xmlns:p14="http://schemas.microsoft.com/office/powerpoint/2010/main" val="34115266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03394C86-3678-4767-9BA9-039380E06078}"/>
              </a:ext>
              <a:ext uri="{C183D7F6-B498-43B3-948B-1728B52AA6E4}">
                <adec:decorative xmlns:adec="http://schemas.microsoft.com/office/drawing/2017/decorative" val="1"/>
              </a:ext>
            </a:extLst>
          </p:cNvPr>
          <p:cNvGrpSpPr/>
          <p:nvPr/>
        </p:nvGrpSpPr>
        <p:grpSpPr>
          <a:xfrm>
            <a:off x="896928" y="2828424"/>
            <a:ext cx="10392644" cy="1608635"/>
            <a:chOff x="896928" y="2828424"/>
            <a:chExt cx="10392644" cy="1608635"/>
          </a:xfrm>
        </p:grpSpPr>
        <p:grpSp>
          <p:nvGrpSpPr>
            <p:cNvPr id="34" name="Group 33">
              <a:extLst>
                <a:ext uri="{FF2B5EF4-FFF2-40B4-BE49-F238E27FC236}">
                  <a16:creationId xmlns:a16="http://schemas.microsoft.com/office/drawing/2014/main" id="{F179F5EC-E9A8-486A-B033-89646A3066D2}"/>
                </a:ext>
                <a:ext uri="{C183D7F6-B498-43B3-948B-1728B52AA6E4}">
                  <adec:decorative xmlns:adec="http://schemas.microsoft.com/office/drawing/2017/decorative" val="1"/>
                </a:ext>
              </a:extLst>
            </p:cNvPr>
            <p:cNvGrpSpPr/>
            <p:nvPr/>
          </p:nvGrpSpPr>
          <p:grpSpPr>
            <a:xfrm>
              <a:off x="2505563" y="3632741"/>
              <a:ext cx="7257471" cy="21"/>
              <a:chOff x="2505563" y="4875337"/>
              <a:chExt cx="7257471" cy="21"/>
            </a:xfrm>
          </p:grpSpPr>
          <p:cxnSp>
            <p:nvCxnSpPr>
              <p:cNvPr id="35" name="Straight Connector 34">
                <a:extLst>
                  <a:ext uri="{FF2B5EF4-FFF2-40B4-BE49-F238E27FC236}">
                    <a16:creationId xmlns:a16="http://schemas.microsoft.com/office/drawing/2014/main" id="{FE12F95C-B51E-4D4A-8268-671616826F3A}"/>
                  </a:ext>
                </a:extLst>
              </p:cNvPr>
              <p:cNvCxnSpPr>
                <a:cxnSpLocks/>
              </p:cNvCxnSpPr>
              <p:nvPr userDrawn="1"/>
            </p:nvCxnSpPr>
            <p:spPr>
              <a:xfrm>
                <a:off x="8346225" y="4875338"/>
                <a:ext cx="1416809" cy="2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7F91B3C1-0B67-4152-BF76-D512D700B6A6}"/>
                  </a:ext>
                </a:extLst>
              </p:cNvPr>
              <p:cNvCxnSpPr>
                <a:cxnSpLocks/>
              </p:cNvCxnSpPr>
              <p:nvPr userDrawn="1"/>
            </p:nvCxnSpPr>
            <p:spPr>
              <a:xfrm flipV="1">
                <a:off x="5400761" y="4875337"/>
                <a:ext cx="1472831" cy="1"/>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3C1410C5-14A1-416E-BB83-F2669D823D6E}"/>
                  </a:ext>
                </a:extLst>
              </p:cNvPr>
              <p:cNvCxnSpPr>
                <a:cxnSpLocks/>
                <a:stCxn id="42" idx="17"/>
                <a:endCxn id="46" idx="21"/>
              </p:cNvCxnSpPr>
              <p:nvPr userDrawn="1"/>
            </p:nvCxnSpPr>
            <p:spPr>
              <a:xfrm>
                <a:off x="2505563" y="4875338"/>
                <a:ext cx="1312939"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38" name="Graphic 17">
              <a:extLst>
                <a:ext uri="{FF2B5EF4-FFF2-40B4-BE49-F238E27FC236}">
                  <a16:creationId xmlns:a16="http://schemas.microsoft.com/office/drawing/2014/main" id="{736196DD-20EE-42D2-BD8D-A7B8ED200255}"/>
                </a:ext>
                <a:ext uri="{C183D7F6-B498-43B3-948B-1728B52AA6E4}">
                  <adec:decorative xmlns:adec="http://schemas.microsoft.com/office/drawing/2017/decorative" val="1"/>
                </a:ext>
              </a:extLst>
            </p:cNvPr>
            <p:cNvGrpSpPr/>
            <p:nvPr/>
          </p:nvGrpSpPr>
          <p:grpSpPr>
            <a:xfrm flipH="1">
              <a:off x="896928" y="2828424"/>
              <a:ext cx="1608635" cy="1608635"/>
              <a:chOff x="545026" y="3295434"/>
              <a:chExt cx="2382386" cy="2382385"/>
            </a:xfrm>
          </p:grpSpPr>
          <p:sp>
            <p:nvSpPr>
              <p:cNvPr id="42" name="Graphic 17">
                <a:extLst>
                  <a:ext uri="{FF2B5EF4-FFF2-40B4-BE49-F238E27FC236}">
                    <a16:creationId xmlns:a16="http://schemas.microsoft.com/office/drawing/2014/main" id="{348CAE1E-2FF9-4C33-8537-A7A476279F8C}"/>
                  </a:ext>
                </a:extLst>
              </p:cNvPr>
              <p:cNvSpPr/>
              <p:nvPr/>
            </p:nvSpPr>
            <p:spPr>
              <a:xfrm>
                <a:off x="545026" y="3372572"/>
                <a:ext cx="2382386" cy="2305247"/>
              </a:xfrm>
              <a:custGeom>
                <a:avLst/>
                <a:gdLst>
                  <a:gd name="connsiteX0" fmla="*/ 1613719 w 2382386"/>
                  <a:gd name="connsiteY0" fmla="*/ 0 h 2305247"/>
                  <a:gd name="connsiteX1" fmla="*/ 1613719 w 2382386"/>
                  <a:gd name="connsiteY1" fmla="*/ 196239 h 2305247"/>
                  <a:gd name="connsiteX2" fmla="*/ 1905469 w 2382386"/>
                  <a:gd name="connsiteY2" fmla="*/ 399749 h 2305247"/>
                  <a:gd name="connsiteX3" fmla="*/ 2122041 w 2382386"/>
                  <a:gd name="connsiteY3" fmla="*/ 720912 h 2305247"/>
                  <a:gd name="connsiteX4" fmla="*/ 2201351 w 2382386"/>
                  <a:gd name="connsiteY4" fmla="*/ 1114055 h 2305247"/>
                  <a:gd name="connsiteX5" fmla="*/ 2122041 w 2382386"/>
                  <a:gd name="connsiteY5" fmla="*/ 1507198 h 2305247"/>
                  <a:gd name="connsiteX6" fmla="*/ 1905469 w 2382386"/>
                  <a:gd name="connsiteY6" fmla="*/ 1828361 h 2305247"/>
                  <a:gd name="connsiteX7" fmla="*/ 1584306 w 2382386"/>
                  <a:gd name="connsiteY7" fmla="*/ 2044933 h 2305247"/>
                  <a:gd name="connsiteX8" fmla="*/ 1191163 w 2382386"/>
                  <a:gd name="connsiteY8" fmla="*/ 2124243 h 2305247"/>
                  <a:gd name="connsiteX9" fmla="*/ 798020 w 2382386"/>
                  <a:gd name="connsiteY9" fmla="*/ 2044933 h 2305247"/>
                  <a:gd name="connsiteX10" fmla="*/ 476857 w 2382386"/>
                  <a:gd name="connsiteY10" fmla="*/ 1828361 h 2305247"/>
                  <a:gd name="connsiteX11" fmla="*/ 260285 w 2382386"/>
                  <a:gd name="connsiteY11" fmla="*/ 1507198 h 2305247"/>
                  <a:gd name="connsiteX12" fmla="*/ 181005 w 2382386"/>
                  <a:gd name="connsiteY12" fmla="*/ 1114055 h 2305247"/>
                  <a:gd name="connsiteX13" fmla="*/ 260315 w 2382386"/>
                  <a:gd name="connsiteY13" fmla="*/ 720912 h 2305247"/>
                  <a:gd name="connsiteX14" fmla="*/ 476888 w 2382386"/>
                  <a:gd name="connsiteY14" fmla="*/ 399749 h 2305247"/>
                  <a:gd name="connsiteX15" fmla="*/ 768637 w 2382386"/>
                  <a:gd name="connsiteY15" fmla="*/ 196239 h 2305247"/>
                  <a:gd name="connsiteX16" fmla="*/ 768637 w 2382386"/>
                  <a:gd name="connsiteY16" fmla="*/ 0 h 2305247"/>
                  <a:gd name="connsiteX17" fmla="*/ 0 w 2382386"/>
                  <a:gd name="connsiteY17" fmla="*/ 1114055 h 2305247"/>
                  <a:gd name="connsiteX18" fmla="*/ 1191193 w 2382386"/>
                  <a:gd name="connsiteY18" fmla="*/ 2305248 h 2305247"/>
                  <a:gd name="connsiteX19" fmla="*/ 2382386 w 2382386"/>
                  <a:gd name="connsiteY19" fmla="*/ 1114055 h 2305247"/>
                  <a:gd name="connsiteX20" fmla="*/ 1613719 w 2382386"/>
                  <a:gd name="connsiteY20" fmla="*/ 0 h 230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382386" h="2305247">
                    <a:moveTo>
                      <a:pt x="1613719" y="0"/>
                    </a:moveTo>
                    <a:lnTo>
                      <a:pt x="1613719" y="196239"/>
                    </a:lnTo>
                    <a:cubicBezTo>
                      <a:pt x="1722231" y="246227"/>
                      <a:pt x="1820276" y="314556"/>
                      <a:pt x="1905469" y="399749"/>
                    </a:cubicBezTo>
                    <a:cubicBezTo>
                      <a:pt x="1998294" y="492575"/>
                      <a:pt x="2071148" y="600635"/>
                      <a:pt x="2122041" y="720912"/>
                    </a:cubicBezTo>
                    <a:cubicBezTo>
                      <a:pt x="2174683" y="845323"/>
                      <a:pt x="2201351" y="977607"/>
                      <a:pt x="2201351" y="1114055"/>
                    </a:cubicBezTo>
                    <a:cubicBezTo>
                      <a:pt x="2201351" y="1250502"/>
                      <a:pt x="2174683" y="1382787"/>
                      <a:pt x="2122041" y="1507198"/>
                    </a:cubicBezTo>
                    <a:cubicBezTo>
                      <a:pt x="2071179" y="1627475"/>
                      <a:pt x="1998324" y="1735505"/>
                      <a:pt x="1905469" y="1828361"/>
                    </a:cubicBezTo>
                    <a:cubicBezTo>
                      <a:pt x="1812643" y="1921186"/>
                      <a:pt x="1704583" y="1994040"/>
                      <a:pt x="1584306" y="2044933"/>
                    </a:cubicBezTo>
                    <a:cubicBezTo>
                      <a:pt x="1459895" y="2097545"/>
                      <a:pt x="1327611" y="2124243"/>
                      <a:pt x="1191163" y="2124243"/>
                    </a:cubicBezTo>
                    <a:cubicBezTo>
                      <a:pt x="1054716" y="2124243"/>
                      <a:pt x="922431" y="2097545"/>
                      <a:pt x="798020" y="2044933"/>
                    </a:cubicBezTo>
                    <a:cubicBezTo>
                      <a:pt x="677743" y="1994071"/>
                      <a:pt x="569713" y="1921186"/>
                      <a:pt x="476857" y="1828361"/>
                    </a:cubicBezTo>
                    <a:cubicBezTo>
                      <a:pt x="384032" y="1735535"/>
                      <a:pt x="311178" y="1627475"/>
                      <a:pt x="260285" y="1507198"/>
                    </a:cubicBezTo>
                    <a:cubicBezTo>
                      <a:pt x="207673" y="1382787"/>
                      <a:pt x="181005" y="1250502"/>
                      <a:pt x="181005" y="1114055"/>
                    </a:cubicBezTo>
                    <a:cubicBezTo>
                      <a:pt x="181005" y="977607"/>
                      <a:pt x="207673" y="845323"/>
                      <a:pt x="260315" y="720912"/>
                    </a:cubicBezTo>
                    <a:cubicBezTo>
                      <a:pt x="311178" y="600635"/>
                      <a:pt x="384032" y="492605"/>
                      <a:pt x="476888" y="399749"/>
                    </a:cubicBezTo>
                    <a:cubicBezTo>
                      <a:pt x="562081" y="314556"/>
                      <a:pt x="660125" y="246227"/>
                      <a:pt x="768637" y="196239"/>
                    </a:cubicBezTo>
                    <a:lnTo>
                      <a:pt x="768637" y="0"/>
                    </a:lnTo>
                    <a:cubicBezTo>
                      <a:pt x="319353" y="170476"/>
                      <a:pt x="0" y="604979"/>
                      <a:pt x="0" y="1114055"/>
                    </a:cubicBezTo>
                    <a:cubicBezTo>
                      <a:pt x="0" y="1771917"/>
                      <a:pt x="533301" y="2305248"/>
                      <a:pt x="1191193" y="2305248"/>
                    </a:cubicBezTo>
                    <a:cubicBezTo>
                      <a:pt x="1849055" y="2305248"/>
                      <a:pt x="2382386" y="1771947"/>
                      <a:pt x="2382386" y="1114055"/>
                    </a:cubicBezTo>
                    <a:cubicBezTo>
                      <a:pt x="2382356" y="604979"/>
                      <a:pt x="2063033" y="170476"/>
                      <a:pt x="1613719" y="0"/>
                    </a:cubicBezTo>
                    <a:close/>
                  </a:path>
                </a:pathLst>
              </a:custGeom>
              <a:solidFill>
                <a:schemeClr val="bg2"/>
              </a:solidFill>
              <a:ln w="3014" cap="flat">
                <a:noFill/>
                <a:prstDash val="solid"/>
                <a:miter/>
              </a:ln>
            </p:spPr>
            <p:txBody>
              <a:bodyPr rtlCol="0" anchor="ctr"/>
              <a:lstStyle/>
              <a:p>
                <a:endParaRPr lang="en-US" dirty="0"/>
              </a:p>
            </p:txBody>
          </p:sp>
          <p:sp>
            <p:nvSpPr>
              <p:cNvPr id="44" name="Graphic 17">
                <a:extLst>
                  <a:ext uri="{FF2B5EF4-FFF2-40B4-BE49-F238E27FC236}">
                    <a16:creationId xmlns:a16="http://schemas.microsoft.com/office/drawing/2014/main" id="{1B21FB91-B8AB-4D21-B084-E5494559E3E3}"/>
                  </a:ext>
                </a:extLst>
              </p:cNvPr>
              <p:cNvSpPr/>
              <p:nvPr/>
            </p:nvSpPr>
            <p:spPr>
              <a:xfrm>
                <a:off x="1302327" y="3295434"/>
                <a:ext cx="861065" cy="273377"/>
              </a:xfrm>
              <a:custGeom>
                <a:avLst/>
                <a:gdLst>
                  <a:gd name="connsiteX0" fmla="*/ 29383 w 845111"/>
                  <a:gd name="connsiteY0" fmla="*/ 260315 h 273377"/>
                  <a:gd name="connsiteX1" fmla="*/ 422556 w 845111"/>
                  <a:gd name="connsiteY1" fmla="*/ 181005 h 273377"/>
                  <a:gd name="connsiteX2" fmla="*/ 815699 w 845111"/>
                  <a:gd name="connsiteY2" fmla="*/ 260315 h 273377"/>
                  <a:gd name="connsiteX3" fmla="*/ 845112 w 845111"/>
                  <a:gd name="connsiteY3" fmla="*/ 273378 h 273377"/>
                  <a:gd name="connsiteX4" fmla="*/ 845112 w 845111"/>
                  <a:gd name="connsiteY4" fmla="*/ 77138 h 273377"/>
                  <a:gd name="connsiteX5" fmla="*/ 422556 w 845111"/>
                  <a:gd name="connsiteY5" fmla="*/ 0 h 273377"/>
                  <a:gd name="connsiteX6" fmla="*/ 0 w 845111"/>
                  <a:gd name="connsiteY6" fmla="*/ 77138 h 273377"/>
                  <a:gd name="connsiteX7" fmla="*/ 0 w 845111"/>
                  <a:gd name="connsiteY7" fmla="*/ 273378 h 273377"/>
                  <a:gd name="connsiteX8" fmla="*/ 29383 w 845111"/>
                  <a:gd name="connsiteY8" fmla="*/ 260315 h 273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5111" h="273377">
                    <a:moveTo>
                      <a:pt x="29383" y="260315"/>
                    </a:moveTo>
                    <a:cubicBezTo>
                      <a:pt x="153824" y="207703"/>
                      <a:pt x="286078" y="181005"/>
                      <a:pt x="422556" y="181005"/>
                    </a:cubicBezTo>
                    <a:cubicBezTo>
                      <a:pt x="559003" y="181005"/>
                      <a:pt x="691288" y="207703"/>
                      <a:pt x="815699" y="260315"/>
                    </a:cubicBezTo>
                    <a:cubicBezTo>
                      <a:pt x="825594" y="264508"/>
                      <a:pt x="835368" y="268883"/>
                      <a:pt x="845112" y="273378"/>
                    </a:cubicBezTo>
                    <a:lnTo>
                      <a:pt x="845112" y="77138"/>
                    </a:lnTo>
                    <a:cubicBezTo>
                      <a:pt x="713763" y="27302"/>
                      <a:pt x="571342" y="0"/>
                      <a:pt x="422556" y="0"/>
                    </a:cubicBezTo>
                    <a:cubicBezTo>
                      <a:pt x="273770" y="0"/>
                      <a:pt x="131319" y="27302"/>
                      <a:pt x="0" y="77138"/>
                    </a:cubicBezTo>
                    <a:lnTo>
                      <a:pt x="0" y="273378"/>
                    </a:lnTo>
                    <a:cubicBezTo>
                      <a:pt x="9714" y="268883"/>
                      <a:pt x="19488" y="264508"/>
                      <a:pt x="29383" y="260315"/>
                    </a:cubicBezTo>
                    <a:close/>
                  </a:path>
                </a:pathLst>
              </a:custGeom>
              <a:solidFill>
                <a:schemeClr val="tx2"/>
              </a:solidFill>
              <a:ln w="3014" cap="flat">
                <a:noFill/>
                <a:prstDash val="solid"/>
                <a:miter/>
              </a:ln>
            </p:spPr>
            <p:txBody>
              <a:bodyPr rtlCol="0" anchor="ctr"/>
              <a:lstStyle/>
              <a:p>
                <a:endParaRPr lang="en-US" dirty="0"/>
              </a:p>
            </p:txBody>
          </p:sp>
        </p:grpSp>
        <p:grpSp>
          <p:nvGrpSpPr>
            <p:cNvPr id="45" name="Graphic 19">
              <a:extLst>
                <a:ext uri="{FF2B5EF4-FFF2-40B4-BE49-F238E27FC236}">
                  <a16:creationId xmlns:a16="http://schemas.microsoft.com/office/drawing/2014/main" id="{FBB261CB-53CF-4BB5-B429-FE3D00924DE4}"/>
                </a:ext>
                <a:ext uri="{C183D7F6-B498-43B3-948B-1728B52AA6E4}">
                  <adec:decorative xmlns:adec="http://schemas.microsoft.com/office/drawing/2017/decorative" val="1"/>
                </a:ext>
              </a:extLst>
            </p:cNvPr>
            <p:cNvGrpSpPr/>
            <p:nvPr/>
          </p:nvGrpSpPr>
          <p:grpSpPr>
            <a:xfrm flipH="1">
              <a:off x="3818502" y="2828424"/>
              <a:ext cx="1608635" cy="1608635"/>
              <a:chOff x="3228554" y="3295434"/>
              <a:chExt cx="2382386" cy="2382386"/>
            </a:xfrm>
          </p:grpSpPr>
          <p:sp>
            <p:nvSpPr>
              <p:cNvPr id="46" name="Graphic 19">
                <a:extLst>
                  <a:ext uri="{FF2B5EF4-FFF2-40B4-BE49-F238E27FC236}">
                    <a16:creationId xmlns:a16="http://schemas.microsoft.com/office/drawing/2014/main" id="{BC2EB5BD-BC81-458F-A170-A9C9D469CA8F}"/>
                  </a:ext>
                </a:extLst>
              </p:cNvPr>
              <p:cNvSpPr/>
              <p:nvPr/>
            </p:nvSpPr>
            <p:spPr>
              <a:xfrm>
                <a:off x="3228554" y="3295434"/>
                <a:ext cx="2382386" cy="2382386"/>
              </a:xfrm>
              <a:custGeom>
                <a:avLst/>
                <a:gdLst>
                  <a:gd name="connsiteX0" fmla="*/ 2201351 w 2382386"/>
                  <a:gd name="connsiteY0" fmla="*/ 1191193 h 2382386"/>
                  <a:gd name="connsiteX1" fmla="*/ 2122041 w 2382386"/>
                  <a:gd name="connsiteY1" fmla="*/ 1584336 h 2382386"/>
                  <a:gd name="connsiteX2" fmla="*/ 1905469 w 2382386"/>
                  <a:gd name="connsiteY2" fmla="*/ 1905499 h 2382386"/>
                  <a:gd name="connsiteX3" fmla="*/ 1584306 w 2382386"/>
                  <a:gd name="connsiteY3" fmla="*/ 2122071 h 2382386"/>
                  <a:gd name="connsiteX4" fmla="*/ 1191163 w 2382386"/>
                  <a:gd name="connsiteY4" fmla="*/ 2201381 h 2382386"/>
                  <a:gd name="connsiteX5" fmla="*/ 798020 w 2382386"/>
                  <a:gd name="connsiteY5" fmla="*/ 2122071 h 2382386"/>
                  <a:gd name="connsiteX6" fmla="*/ 476857 w 2382386"/>
                  <a:gd name="connsiteY6" fmla="*/ 1905499 h 2382386"/>
                  <a:gd name="connsiteX7" fmla="*/ 260285 w 2382386"/>
                  <a:gd name="connsiteY7" fmla="*/ 1584336 h 2382386"/>
                  <a:gd name="connsiteX8" fmla="*/ 181005 w 2382386"/>
                  <a:gd name="connsiteY8" fmla="*/ 1191193 h 2382386"/>
                  <a:gd name="connsiteX9" fmla="*/ 260315 w 2382386"/>
                  <a:gd name="connsiteY9" fmla="*/ 798051 h 2382386"/>
                  <a:gd name="connsiteX10" fmla="*/ 476888 w 2382386"/>
                  <a:gd name="connsiteY10" fmla="*/ 476888 h 2382386"/>
                  <a:gd name="connsiteX11" fmla="*/ 768637 w 2382386"/>
                  <a:gd name="connsiteY11" fmla="*/ 273378 h 2382386"/>
                  <a:gd name="connsiteX12" fmla="*/ 798051 w 2382386"/>
                  <a:gd name="connsiteY12" fmla="*/ 260315 h 2382386"/>
                  <a:gd name="connsiteX13" fmla="*/ 1191193 w 2382386"/>
                  <a:gd name="connsiteY13" fmla="*/ 181005 h 2382386"/>
                  <a:gd name="connsiteX14" fmla="*/ 1584336 w 2382386"/>
                  <a:gd name="connsiteY14" fmla="*/ 260315 h 2382386"/>
                  <a:gd name="connsiteX15" fmla="*/ 1613749 w 2382386"/>
                  <a:gd name="connsiteY15" fmla="*/ 273378 h 2382386"/>
                  <a:gd name="connsiteX16" fmla="*/ 1613749 w 2382386"/>
                  <a:gd name="connsiteY16" fmla="*/ 77138 h 2382386"/>
                  <a:gd name="connsiteX17" fmla="*/ 1191193 w 2382386"/>
                  <a:gd name="connsiteY17" fmla="*/ 0 h 2382386"/>
                  <a:gd name="connsiteX18" fmla="*/ 768637 w 2382386"/>
                  <a:gd name="connsiteY18" fmla="*/ 77138 h 2382386"/>
                  <a:gd name="connsiteX19" fmla="*/ 0 w 2382386"/>
                  <a:gd name="connsiteY19" fmla="*/ 1191193 h 2382386"/>
                  <a:gd name="connsiteX20" fmla="*/ 1191193 w 2382386"/>
                  <a:gd name="connsiteY20" fmla="*/ 2382386 h 2382386"/>
                  <a:gd name="connsiteX21" fmla="*/ 2382386 w 2382386"/>
                  <a:gd name="connsiteY21" fmla="*/ 1191193 h 2382386"/>
                  <a:gd name="connsiteX22" fmla="*/ 2376534 w 2382386"/>
                  <a:gd name="connsiteY22" fmla="*/ 1072454 h 2382386"/>
                  <a:gd name="connsiteX23" fmla="*/ 2194473 w 2382386"/>
                  <a:gd name="connsiteY23" fmla="*/ 1072454 h 2382386"/>
                  <a:gd name="connsiteX24" fmla="*/ 2201351 w 2382386"/>
                  <a:gd name="connsiteY24" fmla="*/ 1191193 h 2382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382386" h="2382386">
                    <a:moveTo>
                      <a:pt x="2201351" y="1191193"/>
                    </a:moveTo>
                    <a:cubicBezTo>
                      <a:pt x="2201351" y="1327641"/>
                      <a:pt x="2174683" y="1459925"/>
                      <a:pt x="2122041" y="1584336"/>
                    </a:cubicBezTo>
                    <a:cubicBezTo>
                      <a:pt x="2071179" y="1704614"/>
                      <a:pt x="1998324" y="1812643"/>
                      <a:pt x="1905469" y="1905499"/>
                    </a:cubicBezTo>
                    <a:cubicBezTo>
                      <a:pt x="1812643" y="1998324"/>
                      <a:pt x="1704583" y="2071179"/>
                      <a:pt x="1584306" y="2122071"/>
                    </a:cubicBezTo>
                    <a:cubicBezTo>
                      <a:pt x="1459895" y="2174683"/>
                      <a:pt x="1327611" y="2201381"/>
                      <a:pt x="1191163" y="2201381"/>
                    </a:cubicBezTo>
                    <a:cubicBezTo>
                      <a:pt x="1054716" y="2201381"/>
                      <a:pt x="922431" y="2174683"/>
                      <a:pt x="798020" y="2122071"/>
                    </a:cubicBezTo>
                    <a:cubicBezTo>
                      <a:pt x="677743" y="2071209"/>
                      <a:pt x="569713" y="1998324"/>
                      <a:pt x="476857" y="1905499"/>
                    </a:cubicBezTo>
                    <a:cubicBezTo>
                      <a:pt x="384032" y="1812673"/>
                      <a:pt x="311178" y="1704614"/>
                      <a:pt x="260285" y="1584336"/>
                    </a:cubicBezTo>
                    <a:cubicBezTo>
                      <a:pt x="207703" y="1459925"/>
                      <a:pt x="181005" y="1327641"/>
                      <a:pt x="181005" y="1191193"/>
                    </a:cubicBezTo>
                    <a:cubicBezTo>
                      <a:pt x="181005" y="1054746"/>
                      <a:pt x="207673" y="922461"/>
                      <a:pt x="260315" y="798051"/>
                    </a:cubicBezTo>
                    <a:cubicBezTo>
                      <a:pt x="311178" y="677773"/>
                      <a:pt x="384032" y="569743"/>
                      <a:pt x="476888" y="476888"/>
                    </a:cubicBezTo>
                    <a:cubicBezTo>
                      <a:pt x="562081" y="391695"/>
                      <a:pt x="660125" y="323365"/>
                      <a:pt x="768637" y="273378"/>
                    </a:cubicBezTo>
                    <a:cubicBezTo>
                      <a:pt x="778351" y="268883"/>
                      <a:pt x="788125" y="264508"/>
                      <a:pt x="798051" y="260315"/>
                    </a:cubicBezTo>
                    <a:cubicBezTo>
                      <a:pt x="922461" y="207703"/>
                      <a:pt x="1054716" y="181005"/>
                      <a:pt x="1191193" y="181005"/>
                    </a:cubicBezTo>
                    <a:cubicBezTo>
                      <a:pt x="1327641" y="181005"/>
                      <a:pt x="1459925" y="207703"/>
                      <a:pt x="1584336" y="260315"/>
                    </a:cubicBezTo>
                    <a:cubicBezTo>
                      <a:pt x="1594231" y="264508"/>
                      <a:pt x="1604005" y="268883"/>
                      <a:pt x="1613749" y="273378"/>
                    </a:cubicBezTo>
                    <a:lnTo>
                      <a:pt x="1613749" y="77138"/>
                    </a:lnTo>
                    <a:cubicBezTo>
                      <a:pt x="1482400" y="27302"/>
                      <a:pt x="1339979" y="0"/>
                      <a:pt x="1191193" y="0"/>
                    </a:cubicBezTo>
                    <a:cubicBezTo>
                      <a:pt x="1042407" y="0"/>
                      <a:pt x="899956" y="27302"/>
                      <a:pt x="768637" y="77138"/>
                    </a:cubicBezTo>
                    <a:cubicBezTo>
                      <a:pt x="319353" y="247615"/>
                      <a:pt x="0" y="682117"/>
                      <a:pt x="0" y="1191193"/>
                    </a:cubicBezTo>
                    <a:cubicBezTo>
                      <a:pt x="0" y="1849055"/>
                      <a:pt x="533301" y="2382386"/>
                      <a:pt x="1191193" y="2382386"/>
                    </a:cubicBezTo>
                    <a:cubicBezTo>
                      <a:pt x="1849055" y="2382386"/>
                      <a:pt x="2382386" y="1849086"/>
                      <a:pt x="2382386" y="1191193"/>
                    </a:cubicBezTo>
                    <a:cubicBezTo>
                      <a:pt x="2382386" y="1151131"/>
                      <a:pt x="2380395" y="1111521"/>
                      <a:pt x="2376534" y="1072454"/>
                    </a:cubicBezTo>
                    <a:lnTo>
                      <a:pt x="2194473" y="1072454"/>
                    </a:lnTo>
                    <a:cubicBezTo>
                      <a:pt x="2198998" y="1111611"/>
                      <a:pt x="2201351" y="1151221"/>
                      <a:pt x="2201351" y="1191193"/>
                    </a:cubicBezTo>
                    <a:close/>
                  </a:path>
                </a:pathLst>
              </a:custGeom>
              <a:solidFill>
                <a:schemeClr val="bg2"/>
              </a:solidFill>
              <a:ln w="3014" cap="flat">
                <a:noFill/>
                <a:prstDash val="solid"/>
                <a:miter/>
              </a:ln>
            </p:spPr>
            <p:txBody>
              <a:bodyPr rtlCol="0" anchor="ctr"/>
              <a:lstStyle/>
              <a:p>
                <a:endParaRPr lang="en-US" dirty="0"/>
              </a:p>
            </p:txBody>
          </p:sp>
          <p:sp>
            <p:nvSpPr>
              <p:cNvPr id="47" name="Graphic 19">
                <a:extLst>
                  <a:ext uri="{FF2B5EF4-FFF2-40B4-BE49-F238E27FC236}">
                    <a16:creationId xmlns:a16="http://schemas.microsoft.com/office/drawing/2014/main" id="{0977FA8C-A2E1-4DB6-A031-BDD7B0B80BE7}"/>
                  </a:ext>
                </a:extLst>
              </p:cNvPr>
              <p:cNvSpPr/>
              <p:nvPr/>
            </p:nvSpPr>
            <p:spPr>
              <a:xfrm>
                <a:off x="4836606" y="3371529"/>
                <a:ext cx="760584" cy="995315"/>
              </a:xfrm>
              <a:custGeom>
                <a:avLst/>
                <a:gdLst>
                  <a:gd name="connsiteX0" fmla="*/ 0 w 762784"/>
                  <a:gd name="connsiteY0" fmla="*/ 0 h 995315"/>
                  <a:gd name="connsiteX1" fmla="*/ 0 w 762784"/>
                  <a:gd name="connsiteY1" fmla="*/ 0 h 995315"/>
                  <a:gd name="connsiteX2" fmla="*/ 0 w 762784"/>
                  <a:gd name="connsiteY2" fmla="*/ 196239 h 995315"/>
                  <a:gd name="connsiteX3" fmla="*/ 0 w 762784"/>
                  <a:gd name="connsiteY3" fmla="*/ 196239 h 995315"/>
                  <a:gd name="connsiteX4" fmla="*/ 291750 w 762784"/>
                  <a:gd name="connsiteY4" fmla="*/ 399749 h 995315"/>
                  <a:gd name="connsiteX5" fmla="*/ 508322 w 762784"/>
                  <a:gd name="connsiteY5" fmla="*/ 720912 h 995315"/>
                  <a:gd name="connsiteX6" fmla="*/ 580724 w 762784"/>
                  <a:gd name="connsiteY6" fmla="*/ 995316 h 995315"/>
                  <a:gd name="connsiteX7" fmla="*/ 762785 w 762784"/>
                  <a:gd name="connsiteY7" fmla="*/ 995316 h 995315"/>
                  <a:gd name="connsiteX8" fmla="*/ 0 w 762784"/>
                  <a:gd name="connsiteY8" fmla="*/ 0 h 995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2784" h="995315">
                    <a:moveTo>
                      <a:pt x="0" y="0"/>
                    </a:moveTo>
                    <a:lnTo>
                      <a:pt x="0" y="0"/>
                    </a:lnTo>
                    <a:lnTo>
                      <a:pt x="0" y="196239"/>
                    </a:lnTo>
                    <a:lnTo>
                      <a:pt x="0" y="196239"/>
                    </a:lnTo>
                    <a:cubicBezTo>
                      <a:pt x="108513" y="246227"/>
                      <a:pt x="206557" y="314556"/>
                      <a:pt x="291750" y="399749"/>
                    </a:cubicBezTo>
                    <a:cubicBezTo>
                      <a:pt x="384575" y="492575"/>
                      <a:pt x="457430" y="600635"/>
                      <a:pt x="508322" y="720912"/>
                    </a:cubicBezTo>
                    <a:cubicBezTo>
                      <a:pt x="545519" y="808881"/>
                      <a:pt x="569713" y="900801"/>
                      <a:pt x="580724" y="995316"/>
                    </a:cubicBezTo>
                    <a:lnTo>
                      <a:pt x="762785" y="995316"/>
                    </a:lnTo>
                    <a:cubicBezTo>
                      <a:pt x="717564" y="538218"/>
                      <a:pt x="413928" y="157082"/>
                      <a:pt x="0" y="0"/>
                    </a:cubicBezTo>
                    <a:close/>
                  </a:path>
                </a:pathLst>
              </a:custGeom>
              <a:solidFill>
                <a:schemeClr val="tx2"/>
              </a:solidFill>
              <a:ln w="3014" cap="flat">
                <a:noFill/>
                <a:prstDash val="solid"/>
                <a:miter/>
              </a:ln>
            </p:spPr>
            <p:txBody>
              <a:bodyPr rtlCol="0" anchor="ctr"/>
              <a:lstStyle/>
              <a:p>
                <a:endParaRPr lang="en-US" dirty="0"/>
              </a:p>
            </p:txBody>
          </p:sp>
        </p:grpSp>
        <p:grpSp>
          <p:nvGrpSpPr>
            <p:cNvPr id="48" name="Graphic 21">
              <a:extLst>
                <a:ext uri="{FF2B5EF4-FFF2-40B4-BE49-F238E27FC236}">
                  <a16:creationId xmlns:a16="http://schemas.microsoft.com/office/drawing/2014/main" id="{CAA38FCB-FD73-463F-8842-CB59848F4844}"/>
                </a:ext>
                <a:ext uri="{C183D7F6-B498-43B3-948B-1728B52AA6E4}">
                  <adec:decorative xmlns:adec="http://schemas.microsoft.com/office/drawing/2017/decorative" val="1"/>
                </a:ext>
              </a:extLst>
            </p:cNvPr>
            <p:cNvGrpSpPr/>
            <p:nvPr/>
          </p:nvGrpSpPr>
          <p:grpSpPr>
            <a:xfrm flipH="1">
              <a:off x="6777750" y="2828424"/>
              <a:ext cx="1608615" cy="1608635"/>
              <a:chOff x="5912082" y="3295434"/>
              <a:chExt cx="2382356" cy="2382386"/>
            </a:xfrm>
          </p:grpSpPr>
          <p:sp>
            <p:nvSpPr>
              <p:cNvPr id="49" name="Graphic 21">
                <a:extLst>
                  <a:ext uri="{FF2B5EF4-FFF2-40B4-BE49-F238E27FC236}">
                    <a16:creationId xmlns:a16="http://schemas.microsoft.com/office/drawing/2014/main" id="{E21C76FD-0D7D-4026-8FFE-EC1CD493AB8F}"/>
                  </a:ext>
                </a:extLst>
              </p:cNvPr>
              <p:cNvSpPr/>
              <p:nvPr/>
            </p:nvSpPr>
            <p:spPr>
              <a:xfrm>
                <a:off x="5912082" y="3295434"/>
                <a:ext cx="2376533" cy="2382386"/>
              </a:xfrm>
              <a:custGeom>
                <a:avLst/>
                <a:gdLst>
                  <a:gd name="connsiteX0" fmla="*/ 1191193 w 2376533"/>
                  <a:gd name="connsiteY0" fmla="*/ 2201351 h 2382386"/>
                  <a:gd name="connsiteX1" fmla="*/ 798051 w 2376533"/>
                  <a:gd name="connsiteY1" fmla="*/ 2122041 h 2382386"/>
                  <a:gd name="connsiteX2" fmla="*/ 476888 w 2376533"/>
                  <a:gd name="connsiteY2" fmla="*/ 1905469 h 2382386"/>
                  <a:gd name="connsiteX3" fmla="*/ 260315 w 2376533"/>
                  <a:gd name="connsiteY3" fmla="*/ 1584306 h 2382386"/>
                  <a:gd name="connsiteX4" fmla="*/ 181005 w 2376533"/>
                  <a:gd name="connsiteY4" fmla="*/ 1191193 h 2382386"/>
                  <a:gd name="connsiteX5" fmla="*/ 260315 w 2376533"/>
                  <a:gd name="connsiteY5" fmla="*/ 798051 h 2382386"/>
                  <a:gd name="connsiteX6" fmla="*/ 476888 w 2376533"/>
                  <a:gd name="connsiteY6" fmla="*/ 476888 h 2382386"/>
                  <a:gd name="connsiteX7" fmla="*/ 768637 w 2376533"/>
                  <a:gd name="connsiteY7" fmla="*/ 273378 h 2382386"/>
                  <a:gd name="connsiteX8" fmla="*/ 798051 w 2376533"/>
                  <a:gd name="connsiteY8" fmla="*/ 260315 h 2382386"/>
                  <a:gd name="connsiteX9" fmla="*/ 1191193 w 2376533"/>
                  <a:gd name="connsiteY9" fmla="*/ 181005 h 2382386"/>
                  <a:gd name="connsiteX10" fmla="*/ 1584336 w 2376533"/>
                  <a:gd name="connsiteY10" fmla="*/ 260315 h 2382386"/>
                  <a:gd name="connsiteX11" fmla="*/ 1613749 w 2376533"/>
                  <a:gd name="connsiteY11" fmla="*/ 273378 h 2382386"/>
                  <a:gd name="connsiteX12" fmla="*/ 1905499 w 2376533"/>
                  <a:gd name="connsiteY12" fmla="*/ 476888 h 2382386"/>
                  <a:gd name="connsiteX13" fmla="*/ 2122071 w 2376533"/>
                  <a:gd name="connsiteY13" fmla="*/ 798051 h 2382386"/>
                  <a:gd name="connsiteX14" fmla="*/ 2194473 w 2376533"/>
                  <a:gd name="connsiteY14" fmla="*/ 1072454 h 2382386"/>
                  <a:gd name="connsiteX15" fmla="*/ 2376534 w 2376533"/>
                  <a:gd name="connsiteY15" fmla="*/ 1072454 h 2382386"/>
                  <a:gd name="connsiteX16" fmla="*/ 1613749 w 2376533"/>
                  <a:gd name="connsiteY16" fmla="*/ 77138 h 2382386"/>
                  <a:gd name="connsiteX17" fmla="*/ 1191193 w 2376533"/>
                  <a:gd name="connsiteY17" fmla="*/ 0 h 2382386"/>
                  <a:gd name="connsiteX18" fmla="*/ 768637 w 2376533"/>
                  <a:gd name="connsiteY18" fmla="*/ 77138 h 2382386"/>
                  <a:gd name="connsiteX19" fmla="*/ 0 w 2376533"/>
                  <a:gd name="connsiteY19" fmla="*/ 1191193 h 2382386"/>
                  <a:gd name="connsiteX20" fmla="*/ 1191193 w 2376533"/>
                  <a:gd name="connsiteY20" fmla="*/ 2382386 h 2382386"/>
                  <a:gd name="connsiteX21" fmla="*/ 1395668 w 2376533"/>
                  <a:gd name="connsiteY21" fmla="*/ 2364889 h 2382386"/>
                  <a:gd name="connsiteX22" fmla="*/ 1395668 w 2376533"/>
                  <a:gd name="connsiteY22" fmla="*/ 2180747 h 2382386"/>
                  <a:gd name="connsiteX23" fmla="*/ 1191193 w 2376533"/>
                  <a:gd name="connsiteY23" fmla="*/ 2201351 h 2382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376533" h="2382386">
                    <a:moveTo>
                      <a:pt x="1191193" y="2201351"/>
                    </a:moveTo>
                    <a:cubicBezTo>
                      <a:pt x="1054746" y="2201351"/>
                      <a:pt x="922461" y="2174683"/>
                      <a:pt x="798051" y="2122041"/>
                    </a:cubicBezTo>
                    <a:cubicBezTo>
                      <a:pt x="677773" y="2071179"/>
                      <a:pt x="569743" y="1998324"/>
                      <a:pt x="476888" y="1905469"/>
                    </a:cubicBezTo>
                    <a:cubicBezTo>
                      <a:pt x="384062" y="1812643"/>
                      <a:pt x="311208" y="1704583"/>
                      <a:pt x="260315" y="1584306"/>
                    </a:cubicBezTo>
                    <a:cubicBezTo>
                      <a:pt x="207703" y="1459925"/>
                      <a:pt x="181005" y="1327641"/>
                      <a:pt x="181005" y="1191193"/>
                    </a:cubicBezTo>
                    <a:cubicBezTo>
                      <a:pt x="181005" y="1054746"/>
                      <a:pt x="207673" y="922461"/>
                      <a:pt x="260315" y="798051"/>
                    </a:cubicBezTo>
                    <a:cubicBezTo>
                      <a:pt x="311178" y="677773"/>
                      <a:pt x="384032" y="569743"/>
                      <a:pt x="476888" y="476888"/>
                    </a:cubicBezTo>
                    <a:cubicBezTo>
                      <a:pt x="562081" y="391695"/>
                      <a:pt x="660125" y="323365"/>
                      <a:pt x="768637" y="273378"/>
                    </a:cubicBezTo>
                    <a:cubicBezTo>
                      <a:pt x="778351" y="268883"/>
                      <a:pt x="788125" y="264508"/>
                      <a:pt x="798051" y="260315"/>
                    </a:cubicBezTo>
                    <a:cubicBezTo>
                      <a:pt x="922461" y="207703"/>
                      <a:pt x="1054716" y="181005"/>
                      <a:pt x="1191193" y="181005"/>
                    </a:cubicBezTo>
                    <a:cubicBezTo>
                      <a:pt x="1327641" y="181005"/>
                      <a:pt x="1459925" y="207703"/>
                      <a:pt x="1584336" y="260315"/>
                    </a:cubicBezTo>
                    <a:cubicBezTo>
                      <a:pt x="1594231" y="264508"/>
                      <a:pt x="1604005" y="268883"/>
                      <a:pt x="1613749" y="273378"/>
                    </a:cubicBezTo>
                    <a:cubicBezTo>
                      <a:pt x="1722262" y="323365"/>
                      <a:pt x="1820306" y="391695"/>
                      <a:pt x="1905499" y="476888"/>
                    </a:cubicBezTo>
                    <a:cubicBezTo>
                      <a:pt x="1998324" y="569713"/>
                      <a:pt x="2071179" y="677773"/>
                      <a:pt x="2122071" y="798051"/>
                    </a:cubicBezTo>
                    <a:cubicBezTo>
                      <a:pt x="2159268" y="886019"/>
                      <a:pt x="2183462" y="977939"/>
                      <a:pt x="2194473" y="1072454"/>
                    </a:cubicBezTo>
                    <a:lnTo>
                      <a:pt x="2376534" y="1072454"/>
                    </a:lnTo>
                    <a:cubicBezTo>
                      <a:pt x="2331283" y="615356"/>
                      <a:pt x="2027677" y="234220"/>
                      <a:pt x="1613749" y="77138"/>
                    </a:cubicBezTo>
                    <a:cubicBezTo>
                      <a:pt x="1482400" y="27302"/>
                      <a:pt x="1339979" y="0"/>
                      <a:pt x="1191193" y="0"/>
                    </a:cubicBezTo>
                    <a:cubicBezTo>
                      <a:pt x="1042407" y="0"/>
                      <a:pt x="899956" y="27302"/>
                      <a:pt x="768637" y="77138"/>
                    </a:cubicBezTo>
                    <a:cubicBezTo>
                      <a:pt x="319353" y="247615"/>
                      <a:pt x="0" y="682117"/>
                      <a:pt x="0" y="1191193"/>
                    </a:cubicBezTo>
                    <a:cubicBezTo>
                      <a:pt x="0" y="1849055"/>
                      <a:pt x="533301" y="2382386"/>
                      <a:pt x="1191193" y="2382386"/>
                    </a:cubicBezTo>
                    <a:cubicBezTo>
                      <a:pt x="1260910" y="2382386"/>
                      <a:pt x="1329240" y="2376383"/>
                      <a:pt x="1395668" y="2364889"/>
                    </a:cubicBezTo>
                    <a:lnTo>
                      <a:pt x="1395668" y="2180747"/>
                    </a:lnTo>
                    <a:cubicBezTo>
                      <a:pt x="1328908" y="2194413"/>
                      <a:pt x="1260578" y="2201351"/>
                      <a:pt x="1191193" y="2201351"/>
                    </a:cubicBezTo>
                    <a:close/>
                  </a:path>
                </a:pathLst>
              </a:custGeom>
              <a:solidFill>
                <a:schemeClr val="bg2"/>
              </a:solidFill>
              <a:ln w="3014" cap="flat">
                <a:noFill/>
                <a:prstDash val="solid"/>
                <a:miter/>
              </a:ln>
            </p:spPr>
            <p:txBody>
              <a:bodyPr rtlCol="0" anchor="ctr"/>
              <a:lstStyle/>
              <a:p>
                <a:endParaRPr lang="en-US" dirty="0"/>
              </a:p>
            </p:txBody>
          </p:sp>
          <p:sp>
            <p:nvSpPr>
              <p:cNvPr id="50" name="Graphic 21">
                <a:extLst>
                  <a:ext uri="{FF2B5EF4-FFF2-40B4-BE49-F238E27FC236}">
                    <a16:creationId xmlns:a16="http://schemas.microsoft.com/office/drawing/2014/main" id="{872D6634-F2AA-4589-BFD2-34B155527AE5}"/>
                  </a:ext>
                </a:extLst>
              </p:cNvPr>
              <p:cNvSpPr/>
              <p:nvPr/>
            </p:nvSpPr>
            <p:spPr>
              <a:xfrm>
                <a:off x="7307720" y="4367887"/>
                <a:ext cx="986718" cy="1292435"/>
              </a:xfrm>
              <a:custGeom>
                <a:avLst/>
                <a:gdLst>
                  <a:gd name="connsiteX0" fmla="*/ 986718 w 986718"/>
                  <a:gd name="connsiteY0" fmla="*/ 118739 h 1292435"/>
                  <a:gd name="connsiteX1" fmla="*/ 980866 w 986718"/>
                  <a:gd name="connsiteY1" fmla="*/ 0 h 1292435"/>
                  <a:gd name="connsiteX2" fmla="*/ 798805 w 986718"/>
                  <a:gd name="connsiteY2" fmla="*/ 0 h 1292435"/>
                  <a:gd name="connsiteX3" fmla="*/ 805713 w 986718"/>
                  <a:gd name="connsiteY3" fmla="*/ 118739 h 1292435"/>
                  <a:gd name="connsiteX4" fmla="*/ 726403 w 986718"/>
                  <a:gd name="connsiteY4" fmla="*/ 511882 h 1292435"/>
                  <a:gd name="connsiteX5" fmla="*/ 509830 w 986718"/>
                  <a:gd name="connsiteY5" fmla="*/ 833045 h 1292435"/>
                  <a:gd name="connsiteX6" fmla="*/ 188667 w 986718"/>
                  <a:gd name="connsiteY6" fmla="*/ 1049617 h 1292435"/>
                  <a:gd name="connsiteX7" fmla="*/ 0 w 986718"/>
                  <a:gd name="connsiteY7" fmla="*/ 1108293 h 1292435"/>
                  <a:gd name="connsiteX8" fmla="*/ 0 w 986718"/>
                  <a:gd name="connsiteY8" fmla="*/ 1292435 h 1292435"/>
                  <a:gd name="connsiteX9" fmla="*/ 986718 w 986718"/>
                  <a:gd name="connsiteY9" fmla="*/ 118739 h 1292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86718" h="1292435">
                    <a:moveTo>
                      <a:pt x="986718" y="118739"/>
                    </a:moveTo>
                    <a:cubicBezTo>
                      <a:pt x="986718" y="78677"/>
                      <a:pt x="984727" y="39067"/>
                      <a:pt x="980866" y="0"/>
                    </a:cubicBezTo>
                    <a:lnTo>
                      <a:pt x="798805" y="0"/>
                    </a:lnTo>
                    <a:cubicBezTo>
                      <a:pt x="803360" y="39157"/>
                      <a:pt x="805713" y="78767"/>
                      <a:pt x="805713" y="118739"/>
                    </a:cubicBezTo>
                    <a:cubicBezTo>
                      <a:pt x="805713" y="255187"/>
                      <a:pt x="779045" y="387471"/>
                      <a:pt x="726403" y="511882"/>
                    </a:cubicBezTo>
                    <a:cubicBezTo>
                      <a:pt x="675540" y="632160"/>
                      <a:pt x="602686" y="740189"/>
                      <a:pt x="509830" y="833045"/>
                    </a:cubicBezTo>
                    <a:cubicBezTo>
                      <a:pt x="417005" y="925870"/>
                      <a:pt x="308945" y="998725"/>
                      <a:pt x="188667" y="1049617"/>
                    </a:cubicBezTo>
                    <a:cubicBezTo>
                      <a:pt x="127518" y="1075471"/>
                      <a:pt x="64498" y="1095049"/>
                      <a:pt x="0" y="1108293"/>
                    </a:cubicBezTo>
                    <a:lnTo>
                      <a:pt x="0" y="1292435"/>
                    </a:lnTo>
                    <a:cubicBezTo>
                      <a:pt x="560451" y="1195447"/>
                      <a:pt x="986718" y="706884"/>
                      <a:pt x="986718" y="118739"/>
                    </a:cubicBezTo>
                    <a:close/>
                  </a:path>
                </a:pathLst>
              </a:custGeom>
              <a:solidFill>
                <a:schemeClr val="tx2"/>
              </a:solidFill>
              <a:ln w="3014" cap="flat">
                <a:noFill/>
                <a:prstDash val="solid"/>
                <a:miter/>
              </a:ln>
            </p:spPr>
            <p:txBody>
              <a:bodyPr rtlCol="0" anchor="ctr"/>
              <a:lstStyle/>
              <a:p>
                <a:endParaRPr lang="en-US" dirty="0"/>
              </a:p>
            </p:txBody>
          </p:sp>
        </p:grpSp>
        <p:grpSp>
          <p:nvGrpSpPr>
            <p:cNvPr id="51" name="Graphic 23">
              <a:extLst>
                <a:ext uri="{FF2B5EF4-FFF2-40B4-BE49-F238E27FC236}">
                  <a16:creationId xmlns:a16="http://schemas.microsoft.com/office/drawing/2014/main" id="{2A84DE45-FE99-4B43-85A1-083C504CF0B8}"/>
                </a:ext>
                <a:ext uri="{C183D7F6-B498-43B3-948B-1728B52AA6E4}">
                  <adec:decorative xmlns:adec="http://schemas.microsoft.com/office/drawing/2017/decorative" val="1"/>
                </a:ext>
              </a:extLst>
            </p:cNvPr>
            <p:cNvGrpSpPr/>
            <p:nvPr/>
          </p:nvGrpSpPr>
          <p:grpSpPr>
            <a:xfrm flipH="1">
              <a:off x="9680976" y="2828424"/>
              <a:ext cx="1608596" cy="1608635"/>
              <a:chOff x="8595609" y="3295434"/>
              <a:chExt cx="2382326" cy="2382386"/>
            </a:xfrm>
          </p:grpSpPr>
          <p:sp>
            <p:nvSpPr>
              <p:cNvPr id="52" name="Graphic 23">
                <a:extLst>
                  <a:ext uri="{FF2B5EF4-FFF2-40B4-BE49-F238E27FC236}">
                    <a16:creationId xmlns:a16="http://schemas.microsoft.com/office/drawing/2014/main" id="{E73FD1F4-0193-49F6-B119-8DD02E4F4F8D}"/>
                  </a:ext>
                </a:extLst>
              </p:cNvPr>
              <p:cNvSpPr/>
              <p:nvPr/>
            </p:nvSpPr>
            <p:spPr>
              <a:xfrm>
                <a:off x="9991247" y="3313021"/>
                <a:ext cx="986688" cy="2347331"/>
              </a:xfrm>
              <a:custGeom>
                <a:avLst/>
                <a:gdLst>
                  <a:gd name="connsiteX0" fmla="*/ 980866 w 986688"/>
                  <a:gd name="connsiteY0" fmla="*/ 1054866 h 2347331"/>
                  <a:gd name="connsiteX1" fmla="*/ 218081 w 986688"/>
                  <a:gd name="connsiteY1" fmla="*/ 59551 h 2347331"/>
                  <a:gd name="connsiteX2" fmla="*/ 0 w 986688"/>
                  <a:gd name="connsiteY2" fmla="*/ 0 h 2347331"/>
                  <a:gd name="connsiteX3" fmla="*/ 0 w 986688"/>
                  <a:gd name="connsiteY3" fmla="*/ 184082 h 2347331"/>
                  <a:gd name="connsiteX4" fmla="*/ 188667 w 986688"/>
                  <a:gd name="connsiteY4" fmla="*/ 242758 h 2347331"/>
                  <a:gd name="connsiteX5" fmla="*/ 218081 w 986688"/>
                  <a:gd name="connsiteY5" fmla="*/ 255820 h 2347331"/>
                  <a:gd name="connsiteX6" fmla="*/ 509830 w 986688"/>
                  <a:gd name="connsiteY6" fmla="*/ 459330 h 2347331"/>
                  <a:gd name="connsiteX7" fmla="*/ 726403 w 986688"/>
                  <a:gd name="connsiteY7" fmla="*/ 780493 h 2347331"/>
                  <a:gd name="connsiteX8" fmla="*/ 798805 w 986688"/>
                  <a:gd name="connsiteY8" fmla="*/ 1054897 h 2347331"/>
                  <a:gd name="connsiteX9" fmla="*/ 805713 w 986688"/>
                  <a:gd name="connsiteY9" fmla="*/ 1173636 h 2347331"/>
                  <a:gd name="connsiteX10" fmla="*/ 726403 w 986688"/>
                  <a:gd name="connsiteY10" fmla="*/ 1566778 h 2347331"/>
                  <a:gd name="connsiteX11" fmla="*/ 509830 w 986688"/>
                  <a:gd name="connsiteY11" fmla="*/ 1887941 h 2347331"/>
                  <a:gd name="connsiteX12" fmla="*/ 188667 w 986688"/>
                  <a:gd name="connsiteY12" fmla="*/ 2104514 h 2347331"/>
                  <a:gd name="connsiteX13" fmla="*/ 0 w 986688"/>
                  <a:gd name="connsiteY13" fmla="*/ 2163190 h 2347331"/>
                  <a:gd name="connsiteX14" fmla="*/ 0 w 986688"/>
                  <a:gd name="connsiteY14" fmla="*/ 2347332 h 2347331"/>
                  <a:gd name="connsiteX15" fmla="*/ 986688 w 986688"/>
                  <a:gd name="connsiteY15" fmla="*/ 1173666 h 2347331"/>
                  <a:gd name="connsiteX16" fmla="*/ 980866 w 986688"/>
                  <a:gd name="connsiteY16" fmla="*/ 1054866 h 2347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86688" h="2347331">
                    <a:moveTo>
                      <a:pt x="980866" y="1054866"/>
                    </a:moveTo>
                    <a:cubicBezTo>
                      <a:pt x="935614" y="597769"/>
                      <a:pt x="632009" y="216633"/>
                      <a:pt x="218081" y="59551"/>
                    </a:cubicBezTo>
                    <a:cubicBezTo>
                      <a:pt x="148303" y="33064"/>
                      <a:pt x="75358" y="13032"/>
                      <a:pt x="0" y="0"/>
                    </a:cubicBezTo>
                    <a:lnTo>
                      <a:pt x="0" y="184082"/>
                    </a:lnTo>
                    <a:cubicBezTo>
                      <a:pt x="64498" y="197325"/>
                      <a:pt x="127548" y="216874"/>
                      <a:pt x="188667" y="242758"/>
                    </a:cubicBezTo>
                    <a:cubicBezTo>
                      <a:pt x="198562" y="246951"/>
                      <a:pt x="208337" y="251325"/>
                      <a:pt x="218081" y="255820"/>
                    </a:cubicBezTo>
                    <a:cubicBezTo>
                      <a:pt x="326593" y="305808"/>
                      <a:pt x="424638" y="374137"/>
                      <a:pt x="509830" y="459330"/>
                    </a:cubicBezTo>
                    <a:cubicBezTo>
                      <a:pt x="602656" y="552155"/>
                      <a:pt x="675510" y="660215"/>
                      <a:pt x="726403" y="780493"/>
                    </a:cubicBezTo>
                    <a:cubicBezTo>
                      <a:pt x="763599" y="868461"/>
                      <a:pt x="787794" y="960382"/>
                      <a:pt x="798805" y="1054897"/>
                    </a:cubicBezTo>
                    <a:cubicBezTo>
                      <a:pt x="803360" y="1094054"/>
                      <a:pt x="805713" y="1133664"/>
                      <a:pt x="805713" y="1173636"/>
                    </a:cubicBezTo>
                    <a:cubicBezTo>
                      <a:pt x="805713" y="1310083"/>
                      <a:pt x="779045" y="1442368"/>
                      <a:pt x="726403" y="1566778"/>
                    </a:cubicBezTo>
                    <a:cubicBezTo>
                      <a:pt x="675540" y="1687056"/>
                      <a:pt x="602686" y="1795086"/>
                      <a:pt x="509830" y="1887941"/>
                    </a:cubicBezTo>
                    <a:cubicBezTo>
                      <a:pt x="417005" y="1980767"/>
                      <a:pt x="308945" y="2053621"/>
                      <a:pt x="188667" y="2104514"/>
                    </a:cubicBezTo>
                    <a:cubicBezTo>
                      <a:pt x="127518" y="2130367"/>
                      <a:pt x="64498" y="2149946"/>
                      <a:pt x="0" y="2163190"/>
                    </a:cubicBezTo>
                    <a:lnTo>
                      <a:pt x="0" y="2347332"/>
                    </a:lnTo>
                    <a:cubicBezTo>
                      <a:pt x="560451" y="2250373"/>
                      <a:pt x="986688" y="1761811"/>
                      <a:pt x="986688" y="1173666"/>
                    </a:cubicBezTo>
                    <a:cubicBezTo>
                      <a:pt x="986718" y="1133513"/>
                      <a:pt x="984727" y="1093903"/>
                      <a:pt x="980866" y="1054866"/>
                    </a:cubicBezTo>
                    <a:close/>
                  </a:path>
                </a:pathLst>
              </a:custGeom>
              <a:solidFill>
                <a:schemeClr val="bg2"/>
              </a:solidFill>
              <a:ln w="3014" cap="flat">
                <a:noFill/>
                <a:prstDash val="solid"/>
                <a:miter/>
              </a:ln>
            </p:spPr>
            <p:txBody>
              <a:bodyPr rtlCol="0" anchor="ctr"/>
              <a:lstStyle/>
              <a:p>
                <a:endParaRPr lang="en-US" dirty="0"/>
              </a:p>
            </p:txBody>
          </p:sp>
          <p:sp>
            <p:nvSpPr>
              <p:cNvPr id="53" name="Graphic 23">
                <a:extLst>
                  <a:ext uri="{FF2B5EF4-FFF2-40B4-BE49-F238E27FC236}">
                    <a16:creationId xmlns:a16="http://schemas.microsoft.com/office/drawing/2014/main" id="{F02E66A0-94A1-465E-A9AF-2337EFD016FF}"/>
                  </a:ext>
                </a:extLst>
              </p:cNvPr>
              <p:cNvSpPr/>
              <p:nvPr/>
            </p:nvSpPr>
            <p:spPr>
              <a:xfrm>
                <a:off x="8595609" y="3295434"/>
                <a:ext cx="1395668" cy="2382386"/>
              </a:xfrm>
              <a:custGeom>
                <a:avLst/>
                <a:gdLst>
                  <a:gd name="connsiteX0" fmla="*/ 1191193 w 1395668"/>
                  <a:gd name="connsiteY0" fmla="*/ 2201351 h 2382386"/>
                  <a:gd name="connsiteX1" fmla="*/ 798051 w 1395668"/>
                  <a:gd name="connsiteY1" fmla="*/ 2122041 h 2382386"/>
                  <a:gd name="connsiteX2" fmla="*/ 476888 w 1395668"/>
                  <a:gd name="connsiteY2" fmla="*/ 1905469 h 2382386"/>
                  <a:gd name="connsiteX3" fmla="*/ 260315 w 1395668"/>
                  <a:gd name="connsiteY3" fmla="*/ 1584306 h 2382386"/>
                  <a:gd name="connsiteX4" fmla="*/ 181005 w 1395668"/>
                  <a:gd name="connsiteY4" fmla="*/ 1191193 h 2382386"/>
                  <a:gd name="connsiteX5" fmla="*/ 260315 w 1395668"/>
                  <a:gd name="connsiteY5" fmla="*/ 798051 h 2382386"/>
                  <a:gd name="connsiteX6" fmla="*/ 476888 w 1395668"/>
                  <a:gd name="connsiteY6" fmla="*/ 476888 h 2382386"/>
                  <a:gd name="connsiteX7" fmla="*/ 768637 w 1395668"/>
                  <a:gd name="connsiteY7" fmla="*/ 273378 h 2382386"/>
                  <a:gd name="connsiteX8" fmla="*/ 798051 w 1395668"/>
                  <a:gd name="connsiteY8" fmla="*/ 260315 h 2382386"/>
                  <a:gd name="connsiteX9" fmla="*/ 1191193 w 1395668"/>
                  <a:gd name="connsiteY9" fmla="*/ 181005 h 2382386"/>
                  <a:gd name="connsiteX10" fmla="*/ 1395668 w 1395668"/>
                  <a:gd name="connsiteY10" fmla="*/ 201639 h 2382386"/>
                  <a:gd name="connsiteX11" fmla="*/ 1395668 w 1395668"/>
                  <a:gd name="connsiteY11" fmla="*/ 17557 h 2382386"/>
                  <a:gd name="connsiteX12" fmla="*/ 1191193 w 1395668"/>
                  <a:gd name="connsiteY12" fmla="*/ 0 h 2382386"/>
                  <a:gd name="connsiteX13" fmla="*/ 768637 w 1395668"/>
                  <a:gd name="connsiteY13" fmla="*/ 77138 h 2382386"/>
                  <a:gd name="connsiteX14" fmla="*/ 0 w 1395668"/>
                  <a:gd name="connsiteY14" fmla="*/ 1191193 h 2382386"/>
                  <a:gd name="connsiteX15" fmla="*/ 1191193 w 1395668"/>
                  <a:gd name="connsiteY15" fmla="*/ 2382386 h 2382386"/>
                  <a:gd name="connsiteX16" fmla="*/ 1395668 w 1395668"/>
                  <a:gd name="connsiteY16" fmla="*/ 2364889 h 2382386"/>
                  <a:gd name="connsiteX17" fmla="*/ 1395668 w 1395668"/>
                  <a:gd name="connsiteY17" fmla="*/ 2180747 h 2382386"/>
                  <a:gd name="connsiteX18" fmla="*/ 1191193 w 1395668"/>
                  <a:gd name="connsiteY18" fmla="*/ 2201351 h 2382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95668" h="2382386">
                    <a:moveTo>
                      <a:pt x="1191193" y="2201351"/>
                    </a:moveTo>
                    <a:cubicBezTo>
                      <a:pt x="1054746" y="2201351"/>
                      <a:pt x="922461" y="2174683"/>
                      <a:pt x="798051" y="2122041"/>
                    </a:cubicBezTo>
                    <a:cubicBezTo>
                      <a:pt x="677773" y="2071179"/>
                      <a:pt x="569743" y="1998324"/>
                      <a:pt x="476888" y="1905469"/>
                    </a:cubicBezTo>
                    <a:cubicBezTo>
                      <a:pt x="384062" y="1812643"/>
                      <a:pt x="311208" y="1704583"/>
                      <a:pt x="260315" y="1584306"/>
                    </a:cubicBezTo>
                    <a:cubicBezTo>
                      <a:pt x="207703" y="1459925"/>
                      <a:pt x="181005" y="1327641"/>
                      <a:pt x="181005" y="1191193"/>
                    </a:cubicBezTo>
                    <a:cubicBezTo>
                      <a:pt x="181005" y="1054746"/>
                      <a:pt x="207673" y="922461"/>
                      <a:pt x="260315" y="798051"/>
                    </a:cubicBezTo>
                    <a:cubicBezTo>
                      <a:pt x="311178" y="677773"/>
                      <a:pt x="384032" y="569743"/>
                      <a:pt x="476888" y="476888"/>
                    </a:cubicBezTo>
                    <a:cubicBezTo>
                      <a:pt x="562081" y="391695"/>
                      <a:pt x="660125" y="323365"/>
                      <a:pt x="768637" y="273378"/>
                    </a:cubicBezTo>
                    <a:cubicBezTo>
                      <a:pt x="778351" y="268883"/>
                      <a:pt x="788125" y="264508"/>
                      <a:pt x="798051" y="260315"/>
                    </a:cubicBezTo>
                    <a:cubicBezTo>
                      <a:pt x="922461" y="207703"/>
                      <a:pt x="1054716" y="181005"/>
                      <a:pt x="1191193" y="181005"/>
                    </a:cubicBezTo>
                    <a:cubicBezTo>
                      <a:pt x="1260609" y="181005"/>
                      <a:pt x="1328908" y="187943"/>
                      <a:pt x="1395668" y="201639"/>
                    </a:cubicBezTo>
                    <a:lnTo>
                      <a:pt x="1395668" y="17557"/>
                    </a:lnTo>
                    <a:cubicBezTo>
                      <a:pt x="1329209" y="6064"/>
                      <a:pt x="1260910" y="0"/>
                      <a:pt x="1191193" y="0"/>
                    </a:cubicBezTo>
                    <a:cubicBezTo>
                      <a:pt x="1042407" y="0"/>
                      <a:pt x="899956" y="27302"/>
                      <a:pt x="768637" y="77138"/>
                    </a:cubicBezTo>
                    <a:cubicBezTo>
                      <a:pt x="319353" y="247615"/>
                      <a:pt x="0" y="682117"/>
                      <a:pt x="0" y="1191193"/>
                    </a:cubicBezTo>
                    <a:cubicBezTo>
                      <a:pt x="0" y="1849055"/>
                      <a:pt x="533301" y="2382386"/>
                      <a:pt x="1191193" y="2382386"/>
                    </a:cubicBezTo>
                    <a:cubicBezTo>
                      <a:pt x="1260910" y="2382386"/>
                      <a:pt x="1329240" y="2376383"/>
                      <a:pt x="1395668" y="2364889"/>
                    </a:cubicBezTo>
                    <a:lnTo>
                      <a:pt x="1395668" y="2180747"/>
                    </a:lnTo>
                    <a:cubicBezTo>
                      <a:pt x="1328908" y="2194413"/>
                      <a:pt x="1260578" y="2201351"/>
                      <a:pt x="1191193" y="2201351"/>
                    </a:cubicBezTo>
                    <a:close/>
                  </a:path>
                </a:pathLst>
              </a:custGeom>
              <a:solidFill>
                <a:schemeClr val="tx2"/>
              </a:solidFill>
              <a:ln w="3014" cap="flat">
                <a:noFill/>
                <a:prstDash val="solid"/>
                <a:miter/>
              </a:ln>
            </p:spPr>
            <p:txBody>
              <a:bodyPr rtlCol="0" anchor="ctr"/>
              <a:lstStyle/>
              <a:p>
                <a:endParaRPr lang="en-US" dirty="0"/>
              </a:p>
            </p:txBody>
          </p:sp>
        </p:grpSp>
      </p:grpSp>
      <p:sp>
        <p:nvSpPr>
          <p:cNvPr id="43" name="Title 42">
            <a:extLst>
              <a:ext uri="{FF2B5EF4-FFF2-40B4-BE49-F238E27FC236}">
                <a16:creationId xmlns:a16="http://schemas.microsoft.com/office/drawing/2014/main" id="{7919B8D7-7BC4-471E-A5D6-68CEFB69F3C8}"/>
              </a:ext>
            </a:extLst>
          </p:cNvPr>
          <p:cNvSpPr>
            <a:spLocks noGrp="1"/>
          </p:cNvSpPr>
          <p:nvPr>
            <p:ph type="title"/>
          </p:nvPr>
        </p:nvSpPr>
        <p:spPr>
          <a:xfrm>
            <a:off x="4038600" y="615940"/>
            <a:ext cx="4137262" cy="938778"/>
          </a:xfrm>
        </p:spPr>
        <p:txBody>
          <a:bodyPr/>
          <a:lstStyle/>
          <a:p>
            <a:r>
              <a:rPr lang="en-US" noProof="0" dirty="0"/>
              <a:t>Funding</a:t>
            </a:r>
            <a:endParaRPr lang="en-US" dirty="0"/>
          </a:p>
        </p:txBody>
      </p:sp>
      <p:sp>
        <p:nvSpPr>
          <p:cNvPr id="12" name="Text Placeholder 11">
            <a:extLst>
              <a:ext uri="{FF2B5EF4-FFF2-40B4-BE49-F238E27FC236}">
                <a16:creationId xmlns:a16="http://schemas.microsoft.com/office/drawing/2014/main" id="{D8AA6DF9-C0BD-4398-AE4D-694E20340FDA}"/>
              </a:ext>
            </a:extLst>
          </p:cNvPr>
          <p:cNvSpPr>
            <a:spLocks noGrp="1"/>
          </p:cNvSpPr>
          <p:nvPr>
            <p:ph type="body" sz="quarter" idx="21"/>
          </p:nvPr>
        </p:nvSpPr>
        <p:spPr>
          <a:xfrm>
            <a:off x="1006828" y="3079567"/>
            <a:ext cx="1432005" cy="1151632"/>
          </a:xfrm>
        </p:spPr>
        <p:txBody>
          <a:bodyPr/>
          <a:lstStyle/>
          <a:p>
            <a:r>
              <a:rPr lang="en-US" dirty="0"/>
              <a:t>120K</a:t>
            </a:r>
          </a:p>
        </p:txBody>
      </p:sp>
      <p:sp>
        <p:nvSpPr>
          <p:cNvPr id="39" name="Text Placeholder 38">
            <a:extLst>
              <a:ext uri="{FF2B5EF4-FFF2-40B4-BE49-F238E27FC236}">
                <a16:creationId xmlns:a16="http://schemas.microsoft.com/office/drawing/2014/main" id="{7BEC3CBF-D4C4-41EA-89B6-14BFFC46BFC2}"/>
              </a:ext>
            </a:extLst>
          </p:cNvPr>
          <p:cNvSpPr>
            <a:spLocks noGrp="1"/>
          </p:cNvSpPr>
          <p:nvPr>
            <p:ph type="body" sz="quarter" idx="27"/>
          </p:nvPr>
        </p:nvSpPr>
        <p:spPr>
          <a:xfrm>
            <a:off x="3972316" y="3079567"/>
            <a:ext cx="1349516" cy="1151632"/>
          </a:xfrm>
        </p:spPr>
        <p:txBody>
          <a:bodyPr/>
          <a:lstStyle/>
          <a:p>
            <a:r>
              <a:rPr lang="en-US" dirty="0"/>
              <a:t>32oK</a:t>
            </a:r>
          </a:p>
        </p:txBody>
      </p:sp>
      <p:sp>
        <p:nvSpPr>
          <p:cNvPr id="40" name="Text Placeholder 39">
            <a:extLst>
              <a:ext uri="{FF2B5EF4-FFF2-40B4-BE49-F238E27FC236}">
                <a16:creationId xmlns:a16="http://schemas.microsoft.com/office/drawing/2014/main" id="{000229AD-941F-484C-83A3-4C77A6C94E24}"/>
              </a:ext>
            </a:extLst>
          </p:cNvPr>
          <p:cNvSpPr>
            <a:spLocks noGrp="1"/>
          </p:cNvSpPr>
          <p:nvPr>
            <p:ph type="body" sz="quarter" idx="28"/>
          </p:nvPr>
        </p:nvSpPr>
        <p:spPr>
          <a:xfrm>
            <a:off x="6931648" y="3079567"/>
            <a:ext cx="1302270" cy="1151632"/>
          </a:xfrm>
        </p:spPr>
        <p:txBody>
          <a:bodyPr/>
          <a:lstStyle/>
          <a:p>
            <a:r>
              <a:rPr lang="en-US" dirty="0"/>
              <a:t>140K</a:t>
            </a:r>
          </a:p>
        </p:txBody>
      </p:sp>
      <p:sp>
        <p:nvSpPr>
          <p:cNvPr id="41" name="Text Placeholder 40">
            <a:extLst>
              <a:ext uri="{FF2B5EF4-FFF2-40B4-BE49-F238E27FC236}">
                <a16:creationId xmlns:a16="http://schemas.microsoft.com/office/drawing/2014/main" id="{B9C9BDF3-EB4B-4EAD-A073-2797175399A8}"/>
              </a:ext>
            </a:extLst>
          </p:cNvPr>
          <p:cNvSpPr>
            <a:spLocks noGrp="1"/>
          </p:cNvSpPr>
          <p:nvPr>
            <p:ph type="body" sz="quarter" idx="29"/>
          </p:nvPr>
        </p:nvSpPr>
        <p:spPr>
          <a:xfrm>
            <a:off x="9835251" y="3079567"/>
            <a:ext cx="1350257" cy="1151632"/>
          </a:xfrm>
        </p:spPr>
        <p:txBody>
          <a:bodyPr/>
          <a:lstStyle/>
          <a:p>
            <a:r>
              <a:rPr lang="en-US" dirty="0"/>
              <a:t>820K</a:t>
            </a:r>
          </a:p>
        </p:txBody>
      </p:sp>
      <p:sp>
        <p:nvSpPr>
          <p:cNvPr id="59" name="Text Placeholder 58">
            <a:extLst>
              <a:ext uri="{FF2B5EF4-FFF2-40B4-BE49-F238E27FC236}">
                <a16:creationId xmlns:a16="http://schemas.microsoft.com/office/drawing/2014/main" id="{A54F40EB-5C30-4E2E-B7B6-59FF654C3061}"/>
              </a:ext>
            </a:extLst>
          </p:cNvPr>
          <p:cNvSpPr>
            <a:spLocks noGrp="1"/>
          </p:cNvSpPr>
          <p:nvPr>
            <p:ph type="body" sz="quarter" idx="16"/>
          </p:nvPr>
        </p:nvSpPr>
        <p:spPr>
          <a:xfrm>
            <a:off x="510458" y="4524194"/>
            <a:ext cx="2381574" cy="632643"/>
          </a:xfrm>
        </p:spPr>
        <p:txBody>
          <a:bodyPr/>
          <a:lstStyle/>
          <a:p>
            <a:r>
              <a:rPr lang="en-ZA" dirty="0"/>
              <a:t>Campaigns​</a:t>
            </a:r>
          </a:p>
        </p:txBody>
      </p:sp>
      <p:sp>
        <p:nvSpPr>
          <p:cNvPr id="60" name="Text Placeholder 59">
            <a:extLst>
              <a:ext uri="{FF2B5EF4-FFF2-40B4-BE49-F238E27FC236}">
                <a16:creationId xmlns:a16="http://schemas.microsoft.com/office/drawing/2014/main" id="{540AC221-87EA-4804-BF53-F5136A0A106C}"/>
              </a:ext>
            </a:extLst>
          </p:cNvPr>
          <p:cNvSpPr>
            <a:spLocks noGrp="1"/>
          </p:cNvSpPr>
          <p:nvPr>
            <p:ph type="body" sz="quarter" idx="26"/>
          </p:nvPr>
        </p:nvSpPr>
        <p:spPr>
          <a:xfrm>
            <a:off x="510458" y="5156838"/>
            <a:ext cx="2381574" cy="905378"/>
          </a:xfrm>
        </p:spPr>
        <p:txBody>
          <a:bodyPr/>
          <a:lstStyle/>
          <a:p>
            <a:r>
              <a:rPr lang="en-ZA" dirty="0"/>
              <a:t>Revenue obtained from online campaigns and </a:t>
            </a:r>
            <a:r>
              <a:rPr lang="en-US" dirty="0"/>
              <a:t>crowdfunding</a:t>
            </a:r>
          </a:p>
        </p:txBody>
      </p:sp>
      <p:sp>
        <p:nvSpPr>
          <p:cNvPr id="174" name="Text Placeholder 173">
            <a:extLst>
              <a:ext uri="{FF2B5EF4-FFF2-40B4-BE49-F238E27FC236}">
                <a16:creationId xmlns:a16="http://schemas.microsoft.com/office/drawing/2014/main" id="{7921C900-A73D-4B17-B068-19F174312EB2}"/>
              </a:ext>
            </a:extLst>
          </p:cNvPr>
          <p:cNvSpPr>
            <a:spLocks noGrp="1"/>
          </p:cNvSpPr>
          <p:nvPr>
            <p:ph type="body" sz="quarter" idx="31"/>
          </p:nvPr>
        </p:nvSpPr>
        <p:spPr>
          <a:xfrm>
            <a:off x="3432032" y="4524194"/>
            <a:ext cx="2381574" cy="632643"/>
          </a:xfrm>
        </p:spPr>
        <p:txBody>
          <a:bodyPr/>
          <a:lstStyle/>
          <a:p>
            <a:r>
              <a:rPr lang="en-ZA" dirty="0"/>
              <a:t>Angel investments</a:t>
            </a:r>
            <a:r>
              <a:rPr lang="en-US" dirty="0"/>
              <a:t>​</a:t>
            </a:r>
          </a:p>
        </p:txBody>
      </p:sp>
      <p:sp>
        <p:nvSpPr>
          <p:cNvPr id="173" name="Text Placeholder 172">
            <a:extLst>
              <a:ext uri="{FF2B5EF4-FFF2-40B4-BE49-F238E27FC236}">
                <a16:creationId xmlns:a16="http://schemas.microsoft.com/office/drawing/2014/main" id="{EFE741DC-71C6-4244-BA95-4778F605A2F2}"/>
              </a:ext>
            </a:extLst>
          </p:cNvPr>
          <p:cNvSpPr>
            <a:spLocks noGrp="1"/>
          </p:cNvSpPr>
          <p:nvPr>
            <p:ph type="body" sz="quarter" idx="30"/>
          </p:nvPr>
        </p:nvSpPr>
        <p:spPr>
          <a:xfrm>
            <a:off x="3432032" y="5156837"/>
            <a:ext cx="2381574" cy="905378"/>
          </a:xfrm>
        </p:spPr>
        <p:txBody>
          <a:bodyPr/>
          <a:lstStyle/>
          <a:p>
            <a:r>
              <a:rPr lang="en-ZA" dirty="0"/>
              <a:t>Amount obtained through other investors</a:t>
            </a:r>
          </a:p>
        </p:txBody>
      </p:sp>
      <p:sp>
        <p:nvSpPr>
          <p:cNvPr id="176" name="Text Placeholder 175">
            <a:extLst>
              <a:ext uri="{FF2B5EF4-FFF2-40B4-BE49-F238E27FC236}">
                <a16:creationId xmlns:a16="http://schemas.microsoft.com/office/drawing/2014/main" id="{1709800F-4CBF-40EB-9D83-D03CDBD5A449}"/>
              </a:ext>
            </a:extLst>
          </p:cNvPr>
          <p:cNvSpPr>
            <a:spLocks noGrp="1"/>
          </p:cNvSpPr>
          <p:nvPr>
            <p:ph type="body" sz="quarter" idx="33"/>
          </p:nvPr>
        </p:nvSpPr>
        <p:spPr>
          <a:xfrm>
            <a:off x="6391270" y="4524194"/>
            <a:ext cx="2381574" cy="632643"/>
          </a:xfrm>
        </p:spPr>
        <p:txBody>
          <a:bodyPr/>
          <a:lstStyle/>
          <a:p>
            <a:r>
              <a:rPr lang="en-US" dirty="0"/>
              <a:t>Cash</a:t>
            </a:r>
          </a:p>
        </p:txBody>
      </p:sp>
      <p:sp>
        <p:nvSpPr>
          <p:cNvPr id="175" name="Text Placeholder 174">
            <a:extLst>
              <a:ext uri="{FF2B5EF4-FFF2-40B4-BE49-F238E27FC236}">
                <a16:creationId xmlns:a16="http://schemas.microsoft.com/office/drawing/2014/main" id="{C3B61E0C-E17F-49AA-9B3E-3BA70A98EF7F}"/>
              </a:ext>
            </a:extLst>
          </p:cNvPr>
          <p:cNvSpPr>
            <a:spLocks noGrp="1"/>
          </p:cNvSpPr>
          <p:nvPr>
            <p:ph type="body" sz="quarter" idx="32"/>
          </p:nvPr>
        </p:nvSpPr>
        <p:spPr>
          <a:xfrm>
            <a:off x="6391270" y="5157592"/>
            <a:ext cx="2381574" cy="905378"/>
          </a:xfrm>
        </p:spPr>
        <p:txBody>
          <a:bodyPr/>
          <a:lstStyle/>
          <a:p>
            <a:r>
              <a:rPr lang="en-ZA" noProof="1"/>
              <a:t>Liquid cash we</a:t>
            </a:r>
          </a:p>
          <a:p>
            <a:r>
              <a:rPr lang="en-ZA" noProof="1"/>
              <a:t>have on hand</a:t>
            </a:r>
          </a:p>
        </p:txBody>
      </p:sp>
      <p:sp>
        <p:nvSpPr>
          <p:cNvPr id="178" name="Text Placeholder 177">
            <a:extLst>
              <a:ext uri="{FF2B5EF4-FFF2-40B4-BE49-F238E27FC236}">
                <a16:creationId xmlns:a16="http://schemas.microsoft.com/office/drawing/2014/main" id="{56677E9F-D78E-49FE-8D9A-9449AADABA65}"/>
              </a:ext>
            </a:extLst>
          </p:cNvPr>
          <p:cNvSpPr>
            <a:spLocks noGrp="1"/>
          </p:cNvSpPr>
          <p:nvPr>
            <p:ph type="body" sz="quarter" idx="35"/>
          </p:nvPr>
        </p:nvSpPr>
        <p:spPr>
          <a:xfrm>
            <a:off x="9294487" y="4524194"/>
            <a:ext cx="2381574" cy="632643"/>
          </a:xfrm>
        </p:spPr>
        <p:txBody>
          <a:bodyPr/>
          <a:lstStyle/>
          <a:p>
            <a:r>
              <a:rPr lang="en-US" dirty="0"/>
              <a:t>Shares</a:t>
            </a:r>
          </a:p>
        </p:txBody>
      </p:sp>
      <p:sp>
        <p:nvSpPr>
          <p:cNvPr id="177" name="Text Placeholder 176">
            <a:extLst>
              <a:ext uri="{FF2B5EF4-FFF2-40B4-BE49-F238E27FC236}">
                <a16:creationId xmlns:a16="http://schemas.microsoft.com/office/drawing/2014/main" id="{96D74C1D-F10E-4B71-A8A2-0D96DA897F52}"/>
              </a:ext>
            </a:extLst>
          </p:cNvPr>
          <p:cNvSpPr>
            <a:spLocks noGrp="1"/>
          </p:cNvSpPr>
          <p:nvPr>
            <p:ph type="body" sz="quarter" idx="34"/>
          </p:nvPr>
        </p:nvSpPr>
        <p:spPr>
          <a:xfrm>
            <a:off x="9294487" y="5166170"/>
            <a:ext cx="2381574" cy="905378"/>
          </a:xfrm>
        </p:spPr>
        <p:txBody>
          <a:bodyPr/>
          <a:lstStyle/>
          <a:p>
            <a:r>
              <a:rPr lang="en-ZA" dirty="0"/>
              <a:t>Number of shares converted into USD</a:t>
            </a:r>
          </a:p>
        </p:txBody>
      </p:sp>
      <p:sp>
        <p:nvSpPr>
          <p:cNvPr id="2" name="Date Placeholder 1">
            <a:extLst>
              <a:ext uri="{FF2B5EF4-FFF2-40B4-BE49-F238E27FC236}">
                <a16:creationId xmlns:a16="http://schemas.microsoft.com/office/drawing/2014/main" id="{2E3D7F3B-BFF0-4F68-B925-3A035F540F7F}"/>
              </a:ext>
            </a:extLst>
          </p:cNvPr>
          <p:cNvSpPr>
            <a:spLocks noGrp="1"/>
          </p:cNvSpPr>
          <p:nvPr>
            <p:ph type="dt" sz="half" idx="10"/>
          </p:nvPr>
        </p:nvSpPr>
        <p:spPr>
          <a:xfrm>
            <a:off x="838200" y="6356350"/>
            <a:ext cx="2743200" cy="365125"/>
          </a:xfrm>
        </p:spPr>
        <p:txBody>
          <a:bodyPr/>
          <a:lstStyle/>
          <a:p>
            <a:r>
              <a:rPr lang="en-US" dirty="0"/>
              <a:t>2022</a:t>
            </a:r>
          </a:p>
        </p:txBody>
      </p:sp>
      <p:sp>
        <p:nvSpPr>
          <p:cNvPr id="3" name="Footer Placeholder 2">
            <a:extLst>
              <a:ext uri="{FF2B5EF4-FFF2-40B4-BE49-F238E27FC236}">
                <a16:creationId xmlns:a16="http://schemas.microsoft.com/office/drawing/2014/main" id="{584CF1CC-73DC-4A58-B699-AD39463BDAC1}"/>
              </a:ext>
            </a:extLst>
          </p:cNvPr>
          <p:cNvSpPr>
            <a:spLocks noGrp="1"/>
          </p:cNvSpPr>
          <p:nvPr>
            <p:ph type="ftr" sz="quarter" idx="11"/>
          </p:nvPr>
        </p:nvSpPr>
        <p:spPr>
          <a:xfrm>
            <a:off x="4038600" y="6356350"/>
            <a:ext cx="4114800" cy="365125"/>
          </a:xfrm>
        </p:spPr>
        <p:txBody>
          <a:bodyPr/>
          <a:lstStyle/>
          <a:p>
            <a:r>
              <a:rPr lang="en-US" dirty="0"/>
              <a:t>Pitch deck</a:t>
            </a:r>
          </a:p>
        </p:txBody>
      </p:sp>
      <p:sp>
        <p:nvSpPr>
          <p:cNvPr id="4" name="Slide Number Placeholder 3">
            <a:extLst>
              <a:ext uri="{FF2B5EF4-FFF2-40B4-BE49-F238E27FC236}">
                <a16:creationId xmlns:a16="http://schemas.microsoft.com/office/drawing/2014/main" id="{4DC126C4-6479-4242-A2D2-B70DD6972F1A}"/>
              </a:ext>
            </a:extLst>
          </p:cNvPr>
          <p:cNvSpPr>
            <a:spLocks noGrp="1"/>
          </p:cNvSpPr>
          <p:nvPr>
            <p:ph type="sldNum" sz="quarter" idx="12"/>
          </p:nvPr>
        </p:nvSpPr>
        <p:spPr>
          <a:xfrm>
            <a:off x="8610600" y="6356350"/>
            <a:ext cx="2743200" cy="365125"/>
          </a:xfrm>
        </p:spPr>
        <p:txBody>
          <a:bodyPr/>
          <a:lstStyle/>
          <a:p>
            <a:fld id="{EA87306C-81BA-4795-A5CA-9392456A8C1E}" type="slidenum">
              <a:rPr lang="en-US" smtClean="0"/>
              <a:pPr/>
              <a:t>19</a:t>
            </a:fld>
            <a:endParaRPr lang="en-US" dirty="0"/>
          </a:p>
        </p:txBody>
      </p:sp>
      <p:pic>
        <p:nvPicPr>
          <p:cNvPr id="5" name="Picture 4" descr="Logo&#10;&#10;Description automatically generated">
            <a:extLst>
              <a:ext uri="{FF2B5EF4-FFF2-40B4-BE49-F238E27FC236}">
                <a16:creationId xmlns:a16="http://schemas.microsoft.com/office/drawing/2014/main" id="{A7A4AB9F-0015-6059-CD68-A0E393E5E5C5}"/>
              </a:ext>
            </a:extLst>
          </p:cNvPr>
          <p:cNvPicPr>
            <a:picLocks noChangeAspect="1"/>
          </p:cNvPicPr>
          <p:nvPr/>
        </p:nvPicPr>
        <p:blipFill>
          <a:blip r:embed="rId2"/>
          <a:stretch>
            <a:fillRect/>
          </a:stretch>
        </p:blipFill>
        <p:spPr>
          <a:xfrm>
            <a:off x="265982" y="323850"/>
            <a:ext cx="1638762" cy="1384754"/>
          </a:xfrm>
          <a:prstGeom prst="rect">
            <a:avLst/>
          </a:prstGeom>
        </p:spPr>
      </p:pic>
    </p:spTree>
    <p:extLst>
      <p:ext uri="{BB962C8B-B14F-4D97-AF65-F5344CB8AC3E}">
        <p14:creationId xmlns:p14="http://schemas.microsoft.com/office/powerpoint/2010/main" val="5980636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5A25FA4-A288-4460-BF12-637E077953CB}"/>
              </a:ext>
            </a:extLst>
          </p:cNvPr>
          <p:cNvSpPr>
            <a:spLocks noGrp="1"/>
          </p:cNvSpPr>
          <p:nvPr>
            <p:ph type="title"/>
          </p:nvPr>
        </p:nvSpPr>
        <p:spPr>
          <a:xfrm>
            <a:off x="1186544" y="-1"/>
            <a:ext cx="3944790" cy="1845127"/>
          </a:xfrm>
        </p:spPr>
        <p:txBody>
          <a:bodyPr anchor="ctr">
            <a:normAutofit/>
          </a:bodyPr>
          <a:lstStyle/>
          <a:p>
            <a:r>
              <a:rPr lang="en-US" dirty="0"/>
              <a:t>About us</a:t>
            </a:r>
          </a:p>
        </p:txBody>
      </p:sp>
      <p:pic>
        <p:nvPicPr>
          <p:cNvPr id="15" name="Picture Placeholder 14" descr="A person holding an object&#10;&#10;Description automatically generated with medium confidence">
            <a:extLst>
              <a:ext uri="{FF2B5EF4-FFF2-40B4-BE49-F238E27FC236}">
                <a16:creationId xmlns:a16="http://schemas.microsoft.com/office/drawing/2014/main" id="{8A312F11-75CA-44C5-8937-46152AD55204}"/>
              </a:ext>
            </a:extLst>
          </p:cNvPr>
          <p:cNvPicPr>
            <a:picLocks noGrp="1" noChangeAspect="1"/>
          </p:cNvPicPr>
          <p:nvPr>
            <p:ph type="pic" sz="quarter" idx="13"/>
          </p:nvPr>
        </p:nvPicPr>
        <p:blipFill rotWithShape="1">
          <a:blip r:embed="rId2"/>
          <a:srcRect r="4538"/>
          <a:stretch/>
        </p:blipFill>
        <p:spPr>
          <a:xfrm>
            <a:off x="20" y="1845128"/>
            <a:ext cx="12191980" cy="5012871"/>
          </a:xfrm>
          <a:prstGeom prst="rect">
            <a:avLst/>
          </a:prstGeom>
          <a:noFill/>
        </p:spPr>
      </p:pic>
      <p:sp>
        <p:nvSpPr>
          <p:cNvPr id="57" name="Date Placeholder 56">
            <a:extLst>
              <a:ext uri="{FF2B5EF4-FFF2-40B4-BE49-F238E27FC236}">
                <a16:creationId xmlns:a16="http://schemas.microsoft.com/office/drawing/2014/main" id="{653BB8CA-23AF-4226-9FB3-FA1964EBA661}"/>
              </a:ext>
            </a:extLst>
          </p:cNvPr>
          <p:cNvSpPr>
            <a:spLocks noGrp="1"/>
          </p:cNvSpPr>
          <p:nvPr>
            <p:ph type="dt" sz="half" idx="10"/>
          </p:nvPr>
        </p:nvSpPr>
        <p:spPr>
          <a:xfrm>
            <a:off x="838200" y="6356350"/>
            <a:ext cx="2743200" cy="365125"/>
          </a:xfrm>
        </p:spPr>
        <p:txBody>
          <a:bodyPr anchor="ctr">
            <a:normAutofit/>
          </a:bodyPr>
          <a:lstStyle/>
          <a:p>
            <a:pPr>
              <a:spcAft>
                <a:spcPts val="600"/>
              </a:spcAft>
            </a:pPr>
            <a:r>
              <a:rPr lang="en-US" dirty="0"/>
              <a:t>2022</a:t>
            </a:r>
            <a:endParaRPr lang="en-US"/>
          </a:p>
        </p:txBody>
      </p:sp>
      <p:sp>
        <p:nvSpPr>
          <p:cNvPr id="7" name="Text Placeholder 6">
            <a:extLst>
              <a:ext uri="{FF2B5EF4-FFF2-40B4-BE49-F238E27FC236}">
                <a16:creationId xmlns:a16="http://schemas.microsoft.com/office/drawing/2014/main" id="{91C52C13-996F-4CF8-BBA5-F6CC233475A7}"/>
              </a:ext>
            </a:extLst>
          </p:cNvPr>
          <p:cNvSpPr>
            <a:spLocks noGrp="1"/>
          </p:cNvSpPr>
          <p:nvPr>
            <p:ph type="body" sz="quarter" idx="16"/>
          </p:nvPr>
        </p:nvSpPr>
        <p:spPr>
          <a:xfrm>
            <a:off x="5627913" y="0"/>
            <a:ext cx="6564087" cy="3614737"/>
          </a:xfrm>
        </p:spPr>
        <p:txBody>
          <a:bodyPr anchor="t">
            <a:normAutofit/>
          </a:bodyPr>
          <a:lstStyle/>
          <a:p>
            <a:pPr>
              <a:spcAft>
                <a:spcPts val="600"/>
              </a:spcAft>
            </a:pPr>
            <a:r>
              <a:rPr lang="en-US" dirty="0"/>
              <a:t>We are 30-year C-suite executives with expert knowledge in intellectual property strategy, patent protection, patent research, project funding, commercialization, tooling creation, software, branding, manufacturing, sourcing, engineering, investment promotion, licensing and investor pitch communications.</a:t>
            </a:r>
          </a:p>
          <a:p>
            <a:pPr>
              <a:spcAft>
                <a:spcPts val="600"/>
              </a:spcAft>
            </a:pPr>
            <a:r>
              <a:rPr lang="en-US" sz="2400" dirty="0"/>
              <a:t>We drive success!</a:t>
            </a:r>
          </a:p>
        </p:txBody>
      </p:sp>
      <p:sp>
        <p:nvSpPr>
          <p:cNvPr id="58" name="Footer Placeholder 57">
            <a:extLst>
              <a:ext uri="{FF2B5EF4-FFF2-40B4-BE49-F238E27FC236}">
                <a16:creationId xmlns:a16="http://schemas.microsoft.com/office/drawing/2014/main" id="{4DDD181B-D1CF-4E5A-B354-DE584F3F2B23}"/>
              </a:ext>
            </a:extLst>
          </p:cNvPr>
          <p:cNvSpPr>
            <a:spLocks noGrp="1"/>
          </p:cNvSpPr>
          <p:nvPr>
            <p:ph type="ftr" sz="quarter" idx="11"/>
          </p:nvPr>
        </p:nvSpPr>
        <p:spPr>
          <a:xfrm>
            <a:off x="4038600" y="6356350"/>
            <a:ext cx="4114800" cy="365125"/>
          </a:xfrm>
        </p:spPr>
        <p:txBody>
          <a:bodyPr anchor="ctr">
            <a:normAutofit/>
          </a:bodyPr>
          <a:lstStyle/>
          <a:p>
            <a:pPr>
              <a:spcAft>
                <a:spcPts val="600"/>
              </a:spcAft>
            </a:pPr>
            <a:r>
              <a:rPr lang="en-US"/>
              <a:t>Pitch deck</a:t>
            </a:r>
          </a:p>
        </p:txBody>
      </p:sp>
      <p:sp>
        <p:nvSpPr>
          <p:cNvPr id="59" name="Slide Number Placeholder 58">
            <a:extLst>
              <a:ext uri="{FF2B5EF4-FFF2-40B4-BE49-F238E27FC236}">
                <a16:creationId xmlns:a16="http://schemas.microsoft.com/office/drawing/2014/main" id="{185AB600-E5B8-4AFD-A7DA-37E5D3AFF5FA}"/>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EA87306C-81BA-4795-A5CA-9392456A8C1E}" type="slidenum">
              <a:rPr lang="en-US" smtClean="0"/>
              <a:pPr>
                <a:spcAft>
                  <a:spcPts val="600"/>
                </a:spcAft>
              </a:pPr>
              <a:t>2</a:t>
            </a:fld>
            <a:endParaRPr lang="en-US"/>
          </a:p>
        </p:txBody>
      </p:sp>
      <p:pic>
        <p:nvPicPr>
          <p:cNvPr id="4" name="Picture 3" descr="Logo&#10;&#10;Description automatically generated">
            <a:extLst>
              <a:ext uri="{FF2B5EF4-FFF2-40B4-BE49-F238E27FC236}">
                <a16:creationId xmlns:a16="http://schemas.microsoft.com/office/drawing/2014/main" id="{7AC2E66D-F2B3-F0B2-371D-4176C96AB8C3}"/>
              </a:ext>
            </a:extLst>
          </p:cNvPr>
          <p:cNvPicPr>
            <a:picLocks noChangeAspect="1"/>
          </p:cNvPicPr>
          <p:nvPr/>
        </p:nvPicPr>
        <p:blipFill>
          <a:blip r:embed="rId3"/>
          <a:stretch>
            <a:fillRect/>
          </a:stretch>
        </p:blipFill>
        <p:spPr>
          <a:xfrm>
            <a:off x="265982" y="323850"/>
            <a:ext cx="1638762" cy="1384754"/>
          </a:xfrm>
          <a:prstGeom prst="rect">
            <a:avLst/>
          </a:prstGeom>
        </p:spPr>
      </p:pic>
    </p:spTree>
    <p:extLst>
      <p:ext uri="{BB962C8B-B14F-4D97-AF65-F5344CB8AC3E}">
        <p14:creationId xmlns:p14="http://schemas.microsoft.com/office/powerpoint/2010/main" val="28153395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4CD4EC34-A56A-4AFF-967C-7826E8491850}"/>
              </a:ext>
            </a:extLst>
          </p:cNvPr>
          <p:cNvSpPr>
            <a:spLocks noGrp="1"/>
          </p:cNvSpPr>
          <p:nvPr>
            <p:ph type="title"/>
          </p:nvPr>
        </p:nvSpPr>
        <p:spPr>
          <a:xfrm>
            <a:off x="351217" y="1990229"/>
            <a:ext cx="2043713" cy="640698"/>
          </a:xfrm>
        </p:spPr>
        <p:txBody>
          <a:bodyPr anchor="ctr">
            <a:normAutofit/>
          </a:bodyPr>
          <a:lstStyle/>
          <a:p>
            <a:r>
              <a:rPr lang="en-US" noProof="0" dirty="0"/>
              <a:t>summary</a:t>
            </a:r>
            <a:endParaRPr lang="en-US" dirty="0"/>
          </a:p>
        </p:txBody>
      </p:sp>
      <p:sp>
        <p:nvSpPr>
          <p:cNvPr id="21" name="Text Placeholder 20">
            <a:extLst>
              <a:ext uri="{FF2B5EF4-FFF2-40B4-BE49-F238E27FC236}">
                <a16:creationId xmlns:a16="http://schemas.microsoft.com/office/drawing/2014/main" id="{1ACAAE1E-C644-4F5F-B013-E7D2D2C82E71}"/>
              </a:ext>
            </a:extLst>
          </p:cNvPr>
          <p:cNvSpPr>
            <a:spLocks noGrp="1"/>
          </p:cNvSpPr>
          <p:nvPr>
            <p:ph type="body" sz="quarter" idx="12"/>
          </p:nvPr>
        </p:nvSpPr>
        <p:spPr>
          <a:xfrm>
            <a:off x="4412513" y="808353"/>
            <a:ext cx="6341212" cy="1682433"/>
          </a:xfrm>
        </p:spPr>
        <p:txBody>
          <a:bodyPr anchor="t">
            <a:normAutofit/>
          </a:bodyPr>
          <a:lstStyle/>
          <a:p>
            <a:pPr>
              <a:lnSpc>
                <a:spcPct val="115000"/>
              </a:lnSpc>
              <a:spcAft>
                <a:spcPts val="600"/>
              </a:spcAft>
            </a:pPr>
            <a:r>
              <a:rPr lang="en-US" sz="1500" dirty="0"/>
              <a:t>As the Chief Executive Officer of Business Pro consulting, David Crompton is committed to providing every customer with the best possible business solutions every time. We thrive because of our market knowledge, business acumen, and a great team behind our products and services. As our CEO says, “Success is our journey, innovation is our path."</a:t>
            </a:r>
          </a:p>
        </p:txBody>
      </p:sp>
      <p:pic>
        <p:nvPicPr>
          <p:cNvPr id="12" name="Picture Placeholder 11">
            <a:extLst>
              <a:ext uri="{FF2B5EF4-FFF2-40B4-BE49-F238E27FC236}">
                <a16:creationId xmlns:a16="http://schemas.microsoft.com/office/drawing/2014/main" id="{86DB35FE-DA40-47CA-AC01-10AFBE90D479}"/>
              </a:ext>
            </a:extLst>
          </p:cNvPr>
          <p:cNvPicPr>
            <a:picLocks noGrp="1" noChangeAspect="1"/>
          </p:cNvPicPr>
          <p:nvPr>
            <p:ph type="pic" sz="quarter" idx="10"/>
          </p:nvPr>
        </p:nvPicPr>
        <p:blipFill rotWithShape="1">
          <a:blip r:embed="rId2"/>
          <a:srcRect t="22458" b="23557"/>
          <a:stretch/>
        </p:blipFill>
        <p:spPr>
          <a:xfrm>
            <a:off x="20" y="3234519"/>
            <a:ext cx="12191980" cy="3623481"/>
          </a:xfrm>
          <a:prstGeom prst="rect">
            <a:avLst/>
          </a:prstGeom>
          <a:noFill/>
        </p:spPr>
      </p:pic>
      <p:sp>
        <p:nvSpPr>
          <p:cNvPr id="2" name="Date Placeholder 1">
            <a:extLst>
              <a:ext uri="{FF2B5EF4-FFF2-40B4-BE49-F238E27FC236}">
                <a16:creationId xmlns:a16="http://schemas.microsoft.com/office/drawing/2014/main" id="{72D2BFB9-EF4C-43BD-82AF-44BB97E87417}"/>
              </a:ext>
            </a:extLst>
          </p:cNvPr>
          <p:cNvSpPr>
            <a:spLocks noGrp="1"/>
          </p:cNvSpPr>
          <p:nvPr>
            <p:ph type="dt" sz="half" idx="2"/>
          </p:nvPr>
        </p:nvSpPr>
        <p:spPr>
          <a:xfrm>
            <a:off x="838200" y="6356350"/>
            <a:ext cx="2743200" cy="365125"/>
          </a:xfrm>
        </p:spPr>
        <p:txBody>
          <a:bodyPr anchor="ctr">
            <a:normAutofit/>
          </a:bodyPr>
          <a:lstStyle/>
          <a:p>
            <a:pPr>
              <a:spcAft>
                <a:spcPts val="600"/>
              </a:spcAft>
            </a:pPr>
            <a:r>
              <a:rPr lang="en-US" dirty="0"/>
              <a:t>2022</a:t>
            </a:r>
          </a:p>
        </p:txBody>
      </p:sp>
      <p:sp>
        <p:nvSpPr>
          <p:cNvPr id="3" name="Footer Placeholder 2">
            <a:extLst>
              <a:ext uri="{FF2B5EF4-FFF2-40B4-BE49-F238E27FC236}">
                <a16:creationId xmlns:a16="http://schemas.microsoft.com/office/drawing/2014/main" id="{CEAB7E33-6C5A-49D2-AA9F-51E7DEA11D3B}"/>
              </a:ext>
            </a:extLst>
          </p:cNvPr>
          <p:cNvSpPr>
            <a:spLocks noGrp="1"/>
          </p:cNvSpPr>
          <p:nvPr>
            <p:ph type="ftr" sz="quarter" idx="3"/>
          </p:nvPr>
        </p:nvSpPr>
        <p:spPr>
          <a:xfrm>
            <a:off x="4038600" y="6356350"/>
            <a:ext cx="4114800" cy="365125"/>
          </a:xfrm>
        </p:spPr>
        <p:txBody>
          <a:bodyPr anchor="ctr">
            <a:normAutofit/>
          </a:bodyPr>
          <a:lstStyle/>
          <a:p>
            <a:pPr>
              <a:spcAft>
                <a:spcPts val="600"/>
              </a:spcAft>
            </a:pPr>
            <a:r>
              <a:rPr lang="en-US" dirty="0"/>
              <a:t>Pitch deck</a:t>
            </a:r>
            <a:endParaRPr lang="en-US"/>
          </a:p>
        </p:txBody>
      </p:sp>
      <p:sp>
        <p:nvSpPr>
          <p:cNvPr id="4" name="Slide Number Placeholder 3">
            <a:extLst>
              <a:ext uri="{FF2B5EF4-FFF2-40B4-BE49-F238E27FC236}">
                <a16:creationId xmlns:a16="http://schemas.microsoft.com/office/drawing/2014/main" id="{F0D5A82B-E666-4FD6-A993-84ED558D3B3A}"/>
              </a:ext>
            </a:extLst>
          </p:cNvPr>
          <p:cNvSpPr>
            <a:spLocks noGrp="1"/>
          </p:cNvSpPr>
          <p:nvPr>
            <p:ph type="sldNum" sz="quarter" idx="4"/>
          </p:nvPr>
        </p:nvSpPr>
        <p:spPr>
          <a:xfrm>
            <a:off x="8610600" y="6356350"/>
            <a:ext cx="2743200" cy="365125"/>
          </a:xfrm>
        </p:spPr>
        <p:txBody>
          <a:bodyPr anchor="ctr">
            <a:normAutofit/>
          </a:bodyPr>
          <a:lstStyle/>
          <a:p>
            <a:pPr>
              <a:spcAft>
                <a:spcPts val="600"/>
              </a:spcAft>
            </a:pPr>
            <a:fld id="{EA87306C-81BA-4795-A5CA-9392456A8C1E}" type="slidenum">
              <a:rPr lang="en-US" smtClean="0"/>
              <a:pPr>
                <a:spcAft>
                  <a:spcPts val="600"/>
                </a:spcAft>
              </a:pPr>
              <a:t>20</a:t>
            </a:fld>
            <a:endParaRPr lang="en-US"/>
          </a:p>
        </p:txBody>
      </p:sp>
      <p:pic>
        <p:nvPicPr>
          <p:cNvPr id="7" name="Picture 6" descr="Logo&#10;&#10;Description automatically generated">
            <a:extLst>
              <a:ext uri="{FF2B5EF4-FFF2-40B4-BE49-F238E27FC236}">
                <a16:creationId xmlns:a16="http://schemas.microsoft.com/office/drawing/2014/main" id="{D1554427-3417-E5A2-F1B6-2176FE616A33}"/>
              </a:ext>
            </a:extLst>
          </p:cNvPr>
          <p:cNvPicPr>
            <a:picLocks noChangeAspect="1"/>
          </p:cNvPicPr>
          <p:nvPr/>
        </p:nvPicPr>
        <p:blipFill>
          <a:blip r:embed="rId3"/>
          <a:stretch>
            <a:fillRect/>
          </a:stretch>
        </p:blipFill>
        <p:spPr>
          <a:xfrm>
            <a:off x="265982" y="323850"/>
            <a:ext cx="1638762" cy="1384754"/>
          </a:xfrm>
          <a:prstGeom prst="rect">
            <a:avLst/>
          </a:prstGeom>
        </p:spPr>
      </p:pic>
    </p:spTree>
    <p:extLst>
      <p:ext uri="{BB962C8B-B14F-4D97-AF65-F5344CB8AC3E}">
        <p14:creationId xmlns:p14="http://schemas.microsoft.com/office/powerpoint/2010/main" val="2046194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Placeholder 15">
            <a:extLst>
              <a:ext uri="{FF2B5EF4-FFF2-40B4-BE49-F238E27FC236}">
                <a16:creationId xmlns:a16="http://schemas.microsoft.com/office/drawing/2014/main" id="{594B2289-B469-43CF-B394-071C6B0A4DD5}"/>
              </a:ext>
            </a:extLst>
          </p:cNvPr>
          <p:cNvPicPr>
            <a:picLocks noGrp="1" noChangeAspect="1"/>
          </p:cNvPicPr>
          <p:nvPr>
            <p:ph type="pic" sz="quarter" idx="15"/>
          </p:nvPr>
        </p:nvPicPr>
        <p:blipFill rotWithShape="1">
          <a:blip r:embed="rId2"/>
          <a:srcRect l="2586"/>
          <a:stretch/>
        </p:blipFill>
        <p:spPr>
          <a:xfrm>
            <a:off x="5511344" y="10"/>
            <a:ext cx="6680656" cy="6857990"/>
          </a:xfrm>
          <a:noFill/>
        </p:spPr>
      </p:pic>
      <p:sp>
        <p:nvSpPr>
          <p:cNvPr id="24" name="Title 23">
            <a:extLst>
              <a:ext uri="{FF2B5EF4-FFF2-40B4-BE49-F238E27FC236}">
                <a16:creationId xmlns:a16="http://schemas.microsoft.com/office/drawing/2014/main" id="{8B0A0B61-E44C-4C98-A84B-B96C81DA5816}"/>
              </a:ext>
            </a:extLst>
          </p:cNvPr>
          <p:cNvSpPr>
            <a:spLocks noGrp="1"/>
          </p:cNvSpPr>
          <p:nvPr>
            <p:ph type="title"/>
          </p:nvPr>
        </p:nvSpPr>
        <p:spPr>
          <a:xfrm>
            <a:off x="1486566" y="3035081"/>
            <a:ext cx="2341256" cy="640698"/>
          </a:xfrm>
        </p:spPr>
        <p:txBody>
          <a:bodyPr anchor="ctr">
            <a:normAutofit/>
          </a:bodyPr>
          <a:lstStyle/>
          <a:p>
            <a:r>
              <a:rPr lang="en-US" noProof="0" dirty="0"/>
              <a:t>Thank you</a:t>
            </a:r>
            <a:endParaRPr lang="en-US" dirty="0"/>
          </a:p>
        </p:txBody>
      </p:sp>
      <p:sp>
        <p:nvSpPr>
          <p:cNvPr id="9" name="Text Placeholder 8">
            <a:extLst>
              <a:ext uri="{FF2B5EF4-FFF2-40B4-BE49-F238E27FC236}">
                <a16:creationId xmlns:a16="http://schemas.microsoft.com/office/drawing/2014/main" id="{0BF8A3EA-3C0A-457C-ACBD-FA9FBF4DCB9F}"/>
              </a:ext>
            </a:extLst>
          </p:cNvPr>
          <p:cNvSpPr>
            <a:spLocks noGrp="1"/>
          </p:cNvSpPr>
          <p:nvPr>
            <p:ph type="body" sz="quarter" idx="14"/>
          </p:nvPr>
        </p:nvSpPr>
        <p:spPr>
          <a:xfrm>
            <a:off x="1704805" y="3959761"/>
            <a:ext cx="2879477" cy="1790164"/>
          </a:xfrm>
        </p:spPr>
        <p:txBody>
          <a:bodyPr anchor="t">
            <a:normAutofit/>
          </a:bodyPr>
          <a:lstStyle/>
          <a:p>
            <a:pPr>
              <a:spcAft>
                <a:spcPts val="600"/>
              </a:spcAft>
            </a:pPr>
            <a:r>
              <a:rPr lang="pt-BR" sz="1400"/>
              <a:t>David Crompton​​</a:t>
            </a:r>
          </a:p>
          <a:p>
            <a:pPr>
              <a:spcAft>
                <a:spcPts val="600"/>
              </a:spcAft>
            </a:pPr>
            <a:endParaRPr lang="pt-BR" sz="1400"/>
          </a:p>
          <a:p>
            <a:pPr>
              <a:spcAft>
                <a:spcPts val="600"/>
              </a:spcAft>
            </a:pPr>
            <a:r>
              <a:rPr lang="pt-BR" sz="1400"/>
              <a:t>(877) 240-0498</a:t>
            </a:r>
          </a:p>
          <a:p>
            <a:pPr>
              <a:spcAft>
                <a:spcPts val="600"/>
              </a:spcAft>
            </a:pPr>
            <a:endParaRPr lang="pt-BR" sz="1400"/>
          </a:p>
          <a:p>
            <a:pPr>
              <a:spcAft>
                <a:spcPts val="600"/>
              </a:spcAft>
            </a:pPr>
            <a:r>
              <a:rPr lang="pt-BR" sz="1400"/>
              <a:t>davidbc@davidcrompton.com</a:t>
            </a:r>
          </a:p>
          <a:p>
            <a:pPr>
              <a:spcAft>
                <a:spcPts val="600"/>
              </a:spcAft>
            </a:pPr>
            <a:endParaRPr lang="pt-BR" sz="1400"/>
          </a:p>
          <a:p>
            <a:pPr>
              <a:spcAft>
                <a:spcPts val="600"/>
              </a:spcAft>
            </a:pPr>
            <a:r>
              <a:rPr lang="pt-BR" sz="1400"/>
              <a:t>www. davidcrompton.com</a:t>
            </a:r>
          </a:p>
        </p:txBody>
      </p:sp>
      <p:sp>
        <p:nvSpPr>
          <p:cNvPr id="2" name="Date Placeholder 1">
            <a:extLst>
              <a:ext uri="{FF2B5EF4-FFF2-40B4-BE49-F238E27FC236}">
                <a16:creationId xmlns:a16="http://schemas.microsoft.com/office/drawing/2014/main" id="{2790CE37-04F9-4227-B00E-A878A9056DA7}"/>
              </a:ext>
            </a:extLst>
          </p:cNvPr>
          <p:cNvSpPr>
            <a:spLocks noGrp="1"/>
          </p:cNvSpPr>
          <p:nvPr>
            <p:ph type="dt" sz="half" idx="10"/>
          </p:nvPr>
        </p:nvSpPr>
        <p:spPr>
          <a:xfrm>
            <a:off x="838200" y="6356350"/>
            <a:ext cx="2743200" cy="365125"/>
          </a:xfrm>
        </p:spPr>
        <p:txBody>
          <a:bodyPr anchor="ctr">
            <a:normAutofit/>
          </a:bodyPr>
          <a:lstStyle/>
          <a:p>
            <a:pPr>
              <a:spcAft>
                <a:spcPts val="600"/>
              </a:spcAft>
            </a:pPr>
            <a:r>
              <a:rPr lang="en-US" dirty="0"/>
              <a:t>2022</a:t>
            </a:r>
            <a:endParaRPr lang="en-US"/>
          </a:p>
        </p:txBody>
      </p:sp>
      <p:sp>
        <p:nvSpPr>
          <p:cNvPr id="3" name="Footer Placeholder 2">
            <a:extLst>
              <a:ext uri="{FF2B5EF4-FFF2-40B4-BE49-F238E27FC236}">
                <a16:creationId xmlns:a16="http://schemas.microsoft.com/office/drawing/2014/main" id="{45AB52D9-2BE1-41EE-B28C-4DEDAEFD750F}"/>
              </a:ext>
            </a:extLst>
          </p:cNvPr>
          <p:cNvSpPr>
            <a:spLocks noGrp="1"/>
          </p:cNvSpPr>
          <p:nvPr>
            <p:ph type="ftr" sz="quarter" idx="3"/>
          </p:nvPr>
        </p:nvSpPr>
        <p:spPr>
          <a:xfrm>
            <a:off x="6473608" y="6356350"/>
            <a:ext cx="2743200" cy="365125"/>
          </a:xfrm>
        </p:spPr>
        <p:txBody>
          <a:bodyPr anchor="ctr">
            <a:normAutofit/>
          </a:bodyPr>
          <a:lstStyle/>
          <a:p>
            <a:pPr>
              <a:spcAft>
                <a:spcPts val="600"/>
              </a:spcAft>
            </a:pPr>
            <a:r>
              <a:rPr lang="en-US" dirty="0"/>
              <a:t>Pitch deck</a:t>
            </a:r>
            <a:endParaRPr lang="en-US"/>
          </a:p>
        </p:txBody>
      </p:sp>
      <p:sp>
        <p:nvSpPr>
          <p:cNvPr id="4" name="Slide Number Placeholder 3">
            <a:extLst>
              <a:ext uri="{FF2B5EF4-FFF2-40B4-BE49-F238E27FC236}">
                <a16:creationId xmlns:a16="http://schemas.microsoft.com/office/drawing/2014/main" id="{D48E7CB9-A0ED-4EB9-BBDE-0C1004C498B9}"/>
              </a:ext>
            </a:extLst>
          </p:cNvPr>
          <p:cNvSpPr>
            <a:spLocks noGrp="1"/>
          </p:cNvSpPr>
          <p:nvPr>
            <p:ph type="sldNum" sz="quarter" idx="4"/>
          </p:nvPr>
        </p:nvSpPr>
        <p:spPr>
          <a:xfrm>
            <a:off x="9791700" y="6356350"/>
            <a:ext cx="1562100" cy="365125"/>
          </a:xfrm>
        </p:spPr>
        <p:txBody>
          <a:bodyPr anchor="ctr">
            <a:normAutofit/>
          </a:bodyPr>
          <a:lstStyle/>
          <a:p>
            <a:pPr>
              <a:spcAft>
                <a:spcPts val="600"/>
              </a:spcAft>
            </a:pPr>
            <a:fld id="{EA87306C-81BA-4795-A5CA-9392456A8C1E}" type="slidenum">
              <a:rPr lang="en-US" smtClean="0"/>
              <a:pPr>
                <a:spcAft>
                  <a:spcPts val="600"/>
                </a:spcAft>
              </a:pPr>
              <a:t>21</a:t>
            </a:fld>
            <a:endParaRPr lang="en-US"/>
          </a:p>
        </p:txBody>
      </p:sp>
      <p:pic>
        <p:nvPicPr>
          <p:cNvPr id="5" name="Picture 4" descr="Logo&#10;&#10;Description automatically generated">
            <a:extLst>
              <a:ext uri="{FF2B5EF4-FFF2-40B4-BE49-F238E27FC236}">
                <a16:creationId xmlns:a16="http://schemas.microsoft.com/office/drawing/2014/main" id="{2F4516B6-9584-230A-A52A-5E25AAA0390A}"/>
              </a:ext>
            </a:extLst>
          </p:cNvPr>
          <p:cNvPicPr>
            <a:picLocks noChangeAspect="1"/>
          </p:cNvPicPr>
          <p:nvPr/>
        </p:nvPicPr>
        <p:blipFill>
          <a:blip r:embed="rId3"/>
          <a:stretch>
            <a:fillRect/>
          </a:stretch>
        </p:blipFill>
        <p:spPr>
          <a:xfrm>
            <a:off x="265982" y="323850"/>
            <a:ext cx="1638762" cy="1384754"/>
          </a:xfrm>
          <a:prstGeom prst="rect">
            <a:avLst/>
          </a:prstGeom>
        </p:spPr>
      </p:pic>
    </p:spTree>
    <p:extLst>
      <p:ext uri="{BB962C8B-B14F-4D97-AF65-F5344CB8AC3E}">
        <p14:creationId xmlns:p14="http://schemas.microsoft.com/office/powerpoint/2010/main" val="18516462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 Placeholder 21">
            <a:extLst>
              <a:ext uri="{FF2B5EF4-FFF2-40B4-BE49-F238E27FC236}">
                <a16:creationId xmlns:a16="http://schemas.microsoft.com/office/drawing/2014/main" id="{322BD54C-AB8D-4B3B-836D-ABFFFE5D70BE}"/>
              </a:ext>
            </a:extLst>
          </p:cNvPr>
          <p:cNvSpPr>
            <a:spLocks noGrp="1"/>
          </p:cNvSpPr>
          <p:nvPr>
            <p:ph type="body" sz="quarter" idx="16"/>
          </p:nvPr>
        </p:nvSpPr>
        <p:spPr>
          <a:xfrm>
            <a:off x="4231042" y="652826"/>
            <a:ext cx="3433138" cy="426393"/>
          </a:xfrm>
        </p:spPr>
        <p:txBody>
          <a:bodyPr/>
          <a:lstStyle/>
          <a:p>
            <a:r>
              <a:rPr lang="en-US" dirty="0"/>
              <a:t>Market gap</a:t>
            </a:r>
          </a:p>
        </p:txBody>
      </p:sp>
      <p:sp>
        <p:nvSpPr>
          <p:cNvPr id="18" name="Text Placeholder 17">
            <a:extLst>
              <a:ext uri="{FF2B5EF4-FFF2-40B4-BE49-F238E27FC236}">
                <a16:creationId xmlns:a16="http://schemas.microsoft.com/office/drawing/2014/main" id="{62192F0C-65C9-4E6D-9314-81FB7E4DB469}"/>
              </a:ext>
            </a:extLst>
          </p:cNvPr>
          <p:cNvSpPr>
            <a:spLocks noGrp="1"/>
          </p:cNvSpPr>
          <p:nvPr>
            <p:ph type="body" sz="quarter" idx="12"/>
          </p:nvPr>
        </p:nvSpPr>
        <p:spPr>
          <a:xfrm>
            <a:off x="4231042" y="1032330"/>
            <a:ext cx="3509608" cy="1370672"/>
          </a:xfrm>
        </p:spPr>
        <p:txBody>
          <a:bodyPr/>
          <a:lstStyle/>
          <a:p>
            <a:r>
              <a:rPr lang="en-US" dirty="0"/>
              <a:t>There are very few firms that offer the breadth of our business services, all while having decades of successful experience</a:t>
            </a:r>
          </a:p>
        </p:txBody>
      </p:sp>
      <p:sp>
        <p:nvSpPr>
          <p:cNvPr id="23" name="Text Placeholder 22">
            <a:extLst>
              <a:ext uri="{FF2B5EF4-FFF2-40B4-BE49-F238E27FC236}">
                <a16:creationId xmlns:a16="http://schemas.microsoft.com/office/drawing/2014/main" id="{B36D4B3E-84DA-44C7-A6BE-5A3E2200511C}"/>
              </a:ext>
            </a:extLst>
          </p:cNvPr>
          <p:cNvSpPr>
            <a:spLocks noGrp="1"/>
          </p:cNvSpPr>
          <p:nvPr>
            <p:ph type="body" sz="quarter" idx="17"/>
          </p:nvPr>
        </p:nvSpPr>
        <p:spPr>
          <a:xfrm>
            <a:off x="8203339" y="652826"/>
            <a:ext cx="3433138" cy="426393"/>
          </a:xfrm>
        </p:spPr>
        <p:txBody>
          <a:bodyPr/>
          <a:lstStyle/>
          <a:p>
            <a:r>
              <a:rPr lang="en-US" dirty="0"/>
              <a:t>CLIENTS</a:t>
            </a:r>
          </a:p>
        </p:txBody>
      </p:sp>
      <p:sp>
        <p:nvSpPr>
          <p:cNvPr id="19" name="Text Placeholder 18">
            <a:extLst>
              <a:ext uri="{FF2B5EF4-FFF2-40B4-BE49-F238E27FC236}">
                <a16:creationId xmlns:a16="http://schemas.microsoft.com/office/drawing/2014/main" id="{41F484C5-3EB9-4664-93EB-E81179E953BB}"/>
              </a:ext>
            </a:extLst>
          </p:cNvPr>
          <p:cNvSpPr>
            <a:spLocks noGrp="1"/>
          </p:cNvSpPr>
          <p:nvPr>
            <p:ph type="body" sz="quarter" idx="13"/>
          </p:nvPr>
        </p:nvSpPr>
        <p:spPr>
          <a:xfrm>
            <a:off x="8203339" y="1032330"/>
            <a:ext cx="3433138" cy="1370672"/>
          </a:xfrm>
        </p:spPr>
        <p:txBody>
          <a:bodyPr/>
          <a:lstStyle/>
          <a:p>
            <a:r>
              <a:rPr lang="en-US" dirty="0"/>
              <a:t>From start-ups to established businesses, IP protection and funding impact over 70% of businesses, new and old</a:t>
            </a:r>
          </a:p>
        </p:txBody>
      </p:sp>
      <p:sp>
        <p:nvSpPr>
          <p:cNvPr id="25" name="Text Placeholder 24">
            <a:extLst>
              <a:ext uri="{FF2B5EF4-FFF2-40B4-BE49-F238E27FC236}">
                <a16:creationId xmlns:a16="http://schemas.microsoft.com/office/drawing/2014/main" id="{FB26710D-F165-490A-A2CE-0A7D9FD8F9BA}"/>
              </a:ext>
            </a:extLst>
          </p:cNvPr>
          <p:cNvSpPr>
            <a:spLocks noGrp="1"/>
          </p:cNvSpPr>
          <p:nvPr>
            <p:ph type="body" sz="quarter" idx="19"/>
          </p:nvPr>
        </p:nvSpPr>
        <p:spPr>
          <a:xfrm>
            <a:off x="4231042" y="2620561"/>
            <a:ext cx="3433138" cy="428891"/>
          </a:xfrm>
        </p:spPr>
        <p:txBody>
          <a:bodyPr/>
          <a:lstStyle/>
          <a:p>
            <a:r>
              <a:rPr lang="en-US" dirty="0"/>
              <a:t>Costs</a:t>
            </a:r>
          </a:p>
        </p:txBody>
      </p:sp>
      <p:sp>
        <p:nvSpPr>
          <p:cNvPr id="21" name="Text Placeholder 20">
            <a:extLst>
              <a:ext uri="{FF2B5EF4-FFF2-40B4-BE49-F238E27FC236}">
                <a16:creationId xmlns:a16="http://schemas.microsoft.com/office/drawing/2014/main" id="{D5F29795-F227-44BE-8FFE-BEDE82043BB8}"/>
              </a:ext>
            </a:extLst>
          </p:cNvPr>
          <p:cNvSpPr>
            <a:spLocks noGrp="1"/>
          </p:cNvSpPr>
          <p:nvPr>
            <p:ph type="body" sz="quarter" idx="23"/>
          </p:nvPr>
        </p:nvSpPr>
        <p:spPr>
          <a:xfrm>
            <a:off x="4231042" y="3002562"/>
            <a:ext cx="3433138" cy="961350"/>
          </a:xfrm>
        </p:spPr>
        <p:txBody>
          <a:bodyPr/>
          <a:lstStyle/>
          <a:p>
            <a:r>
              <a:rPr lang="en-US" dirty="0"/>
              <a:t>Ineffective communications and pitch decks that fail due to poor perception of the business</a:t>
            </a:r>
          </a:p>
        </p:txBody>
      </p:sp>
      <p:sp>
        <p:nvSpPr>
          <p:cNvPr id="45" name="Text Placeholder 44">
            <a:extLst>
              <a:ext uri="{FF2B5EF4-FFF2-40B4-BE49-F238E27FC236}">
                <a16:creationId xmlns:a16="http://schemas.microsoft.com/office/drawing/2014/main" id="{DD180B3D-49E9-46B9-A20B-5BB4BD204605}"/>
              </a:ext>
            </a:extLst>
          </p:cNvPr>
          <p:cNvSpPr>
            <a:spLocks noGrp="1"/>
          </p:cNvSpPr>
          <p:nvPr>
            <p:ph type="body" sz="quarter" idx="21"/>
          </p:nvPr>
        </p:nvSpPr>
        <p:spPr>
          <a:xfrm>
            <a:off x="8203339" y="2620561"/>
            <a:ext cx="3433138" cy="428891"/>
          </a:xfrm>
        </p:spPr>
        <p:txBody>
          <a:bodyPr/>
          <a:lstStyle/>
          <a:p>
            <a:r>
              <a:rPr lang="en-US" dirty="0"/>
              <a:t>Usability</a:t>
            </a:r>
          </a:p>
        </p:txBody>
      </p:sp>
      <p:sp>
        <p:nvSpPr>
          <p:cNvPr id="20" name="Text Placeholder 19">
            <a:extLst>
              <a:ext uri="{FF2B5EF4-FFF2-40B4-BE49-F238E27FC236}">
                <a16:creationId xmlns:a16="http://schemas.microsoft.com/office/drawing/2014/main" id="{B0C9F763-9E0D-4C82-9B80-0BC0FEBCD7FA}"/>
              </a:ext>
            </a:extLst>
          </p:cNvPr>
          <p:cNvSpPr>
            <a:spLocks noGrp="1"/>
          </p:cNvSpPr>
          <p:nvPr>
            <p:ph type="body" sz="quarter" idx="22"/>
          </p:nvPr>
        </p:nvSpPr>
        <p:spPr>
          <a:xfrm>
            <a:off x="8203339" y="3002562"/>
            <a:ext cx="3433138" cy="961350"/>
          </a:xfrm>
        </p:spPr>
        <p:txBody>
          <a:bodyPr/>
          <a:lstStyle/>
          <a:p>
            <a:r>
              <a:rPr lang="en-US" dirty="0"/>
              <a:t>Effectively branded companies cross pollinate materials to strengthen their brand and credibility</a:t>
            </a:r>
          </a:p>
        </p:txBody>
      </p:sp>
      <p:sp>
        <p:nvSpPr>
          <p:cNvPr id="24" name="Text Placeholder 23">
            <a:extLst>
              <a:ext uri="{FF2B5EF4-FFF2-40B4-BE49-F238E27FC236}">
                <a16:creationId xmlns:a16="http://schemas.microsoft.com/office/drawing/2014/main" id="{4AB50F20-85E8-46ED-94DD-28F720071BF3}"/>
              </a:ext>
            </a:extLst>
          </p:cNvPr>
          <p:cNvSpPr>
            <a:spLocks noGrp="1"/>
          </p:cNvSpPr>
          <p:nvPr>
            <p:ph type="body" sz="quarter" idx="18"/>
          </p:nvPr>
        </p:nvSpPr>
        <p:spPr>
          <a:xfrm>
            <a:off x="4231042" y="4147932"/>
            <a:ext cx="3433138" cy="428891"/>
          </a:xfrm>
        </p:spPr>
        <p:txBody>
          <a:bodyPr/>
          <a:lstStyle/>
          <a:p>
            <a:r>
              <a:rPr lang="en-US" dirty="0"/>
              <a:t>Financials</a:t>
            </a:r>
          </a:p>
        </p:txBody>
      </p:sp>
      <p:sp>
        <p:nvSpPr>
          <p:cNvPr id="44" name="Text Placeholder 43">
            <a:extLst>
              <a:ext uri="{FF2B5EF4-FFF2-40B4-BE49-F238E27FC236}">
                <a16:creationId xmlns:a16="http://schemas.microsoft.com/office/drawing/2014/main" id="{540F4685-F7C7-4370-AF35-F80D53D13A43}"/>
              </a:ext>
            </a:extLst>
          </p:cNvPr>
          <p:cNvSpPr>
            <a:spLocks noGrp="1"/>
          </p:cNvSpPr>
          <p:nvPr>
            <p:ph type="body" sz="quarter" idx="24"/>
          </p:nvPr>
        </p:nvSpPr>
        <p:spPr>
          <a:xfrm>
            <a:off x="4231042" y="4529932"/>
            <a:ext cx="3433138" cy="1675241"/>
          </a:xfrm>
        </p:spPr>
        <p:txBody>
          <a:bodyPr/>
          <a:lstStyle/>
          <a:p>
            <a:r>
              <a:rPr lang="en-US" dirty="0"/>
              <a:t>Clients want messaging and professional materials that grab attention and demands interest. Poor messaging can destroy a sound concept</a:t>
            </a:r>
          </a:p>
        </p:txBody>
      </p:sp>
      <p:sp>
        <p:nvSpPr>
          <p:cNvPr id="323" name="Date Placeholder 322">
            <a:extLst>
              <a:ext uri="{FF2B5EF4-FFF2-40B4-BE49-F238E27FC236}">
                <a16:creationId xmlns:a16="http://schemas.microsoft.com/office/drawing/2014/main" id="{E3799503-8083-4A2B-B1A6-DA877569C577}"/>
              </a:ext>
            </a:extLst>
          </p:cNvPr>
          <p:cNvSpPr>
            <a:spLocks noGrp="1"/>
          </p:cNvSpPr>
          <p:nvPr>
            <p:ph type="dt" sz="half" idx="2"/>
          </p:nvPr>
        </p:nvSpPr>
        <p:spPr>
          <a:xfrm>
            <a:off x="838200" y="6356350"/>
            <a:ext cx="2743200" cy="365125"/>
          </a:xfrm>
        </p:spPr>
        <p:txBody>
          <a:bodyPr/>
          <a:lstStyle/>
          <a:p>
            <a:r>
              <a:rPr lang="en-US" dirty="0"/>
              <a:t>2022</a:t>
            </a:r>
          </a:p>
        </p:txBody>
      </p:sp>
      <p:sp>
        <p:nvSpPr>
          <p:cNvPr id="324" name="Footer Placeholder 323">
            <a:extLst>
              <a:ext uri="{FF2B5EF4-FFF2-40B4-BE49-F238E27FC236}">
                <a16:creationId xmlns:a16="http://schemas.microsoft.com/office/drawing/2014/main" id="{F3416D3B-8D80-4408-8E8E-08E7B3A092C0}"/>
              </a:ext>
            </a:extLst>
          </p:cNvPr>
          <p:cNvSpPr>
            <a:spLocks noGrp="1"/>
          </p:cNvSpPr>
          <p:nvPr>
            <p:ph type="ftr" sz="quarter" idx="3"/>
          </p:nvPr>
        </p:nvSpPr>
        <p:spPr>
          <a:xfrm>
            <a:off x="4038600" y="6356350"/>
            <a:ext cx="4114800" cy="365125"/>
          </a:xfrm>
        </p:spPr>
        <p:txBody>
          <a:bodyPr/>
          <a:lstStyle/>
          <a:p>
            <a:r>
              <a:rPr lang="en-US" dirty="0"/>
              <a:t>Pitch deck</a:t>
            </a:r>
          </a:p>
        </p:txBody>
      </p:sp>
      <p:sp>
        <p:nvSpPr>
          <p:cNvPr id="325" name="Slide Number Placeholder 324">
            <a:extLst>
              <a:ext uri="{FF2B5EF4-FFF2-40B4-BE49-F238E27FC236}">
                <a16:creationId xmlns:a16="http://schemas.microsoft.com/office/drawing/2014/main" id="{C9F5126E-D75A-4501-9BA9-5485EAB795BA}"/>
              </a:ext>
            </a:extLst>
          </p:cNvPr>
          <p:cNvSpPr>
            <a:spLocks noGrp="1"/>
          </p:cNvSpPr>
          <p:nvPr>
            <p:ph type="sldNum" sz="quarter" idx="4"/>
          </p:nvPr>
        </p:nvSpPr>
        <p:spPr>
          <a:xfrm>
            <a:off x="8610600" y="6356350"/>
            <a:ext cx="2743200" cy="365125"/>
          </a:xfrm>
        </p:spPr>
        <p:txBody>
          <a:bodyPr/>
          <a:lstStyle/>
          <a:p>
            <a:fld id="{EA87306C-81BA-4795-A5CA-9392456A8C1E}" type="slidenum">
              <a:rPr lang="en-US" smtClean="0"/>
              <a:pPr/>
              <a:t>3</a:t>
            </a:fld>
            <a:endParaRPr lang="en-US" dirty="0"/>
          </a:p>
        </p:txBody>
      </p:sp>
      <p:pic>
        <p:nvPicPr>
          <p:cNvPr id="2" name="Picture 1" descr="Logo&#10;&#10;Description automatically generated">
            <a:extLst>
              <a:ext uri="{FF2B5EF4-FFF2-40B4-BE49-F238E27FC236}">
                <a16:creationId xmlns:a16="http://schemas.microsoft.com/office/drawing/2014/main" id="{8716F5C5-331F-A56F-EE86-2038B84522F6}"/>
              </a:ext>
            </a:extLst>
          </p:cNvPr>
          <p:cNvPicPr>
            <a:picLocks noChangeAspect="1"/>
          </p:cNvPicPr>
          <p:nvPr/>
        </p:nvPicPr>
        <p:blipFill>
          <a:blip r:embed="rId2"/>
          <a:stretch>
            <a:fillRect/>
          </a:stretch>
        </p:blipFill>
        <p:spPr>
          <a:xfrm>
            <a:off x="265982" y="323850"/>
            <a:ext cx="1638762" cy="1384754"/>
          </a:xfrm>
          <a:prstGeom prst="rect">
            <a:avLst/>
          </a:prstGeom>
        </p:spPr>
      </p:pic>
      <p:pic>
        <p:nvPicPr>
          <p:cNvPr id="4" name="Picture 3" descr="A picture containing text, track and field&#10;&#10;Description automatically generated">
            <a:extLst>
              <a:ext uri="{FF2B5EF4-FFF2-40B4-BE49-F238E27FC236}">
                <a16:creationId xmlns:a16="http://schemas.microsoft.com/office/drawing/2014/main" id="{9FE44E5B-E630-6067-AC84-9391554DEF47}"/>
              </a:ext>
            </a:extLst>
          </p:cNvPr>
          <p:cNvPicPr>
            <a:picLocks noChangeAspect="1"/>
          </p:cNvPicPr>
          <p:nvPr/>
        </p:nvPicPr>
        <p:blipFill>
          <a:blip r:embed="rId3"/>
          <a:stretch>
            <a:fillRect/>
          </a:stretch>
        </p:blipFill>
        <p:spPr>
          <a:xfrm>
            <a:off x="0" y="4324350"/>
            <a:ext cx="3708006" cy="2533650"/>
          </a:xfrm>
          <a:prstGeom prst="rect">
            <a:avLst/>
          </a:prstGeom>
        </p:spPr>
      </p:pic>
    </p:spTree>
    <p:extLst>
      <p:ext uri="{BB962C8B-B14F-4D97-AF65-F5344CB8AC3E}">
        <p14:creationId xmlns:p14="http://schemas.microsoft.com/office/powerpoint/2010/main" val="21740024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Placeholder 26">
            <a:extLst>
              <a:ext uri="{FF2B5EF4-FFF2-40B4-BE49-F238E27FC236}">
                <a16:creationId xmlns:a16="http://schemas.microsoft.com/office/drawing/2014/main" id="{290FBD7A-BEB6-4C4C-B057-7A00B6FBB7DD}"/>
              </a:ext>
            </a:extLst>
          </p:cNvPr>
          <p:cNvPicPr>
            <a:picLocks noGrp="1" noChangeAspect="1"/>
          </p:cNvPicPr>
          <p:nvPr>
            <p:ph type="pic" sz="quarter" idx="10"/>
          </p:nvPr>
        </p:nvPicPr>
        <p:blipFill rotWithShape="1">
          <a:blip r:embed="rId2"/>
          <a:srcRect l="8529" r="51412"/>
          <a:stretch/>
        </p:blipFill>
        <p:spPr>
          <a:xfrm>
            <a:off x="0" y="1817000"/>
            <a:ext cx="4567159" cy="5041000"/>
          </a:xfrm>
        </p:spPr>
      </p:pic>
      <p:sp>
        <p:nvSpPr>
          <p:cNvPr id="3" name="Title 2">
            <a:extLst>
              <a:ext uri="{FF2B5EF4-FFF2-40B4-BE49-F238E27FC236}">
                <a16:creationId xmlns:a16="http://schemas.microsoft.com/office/drawing/2014/main" id="{43F20131-2E66-4147-85FF-C0F1FCA97231}"/>
              </a:ext>
            </a:extLst>
          </p:cNvPr>
          <p:cNvSpPr>
            <a:spLocks noGrp="1"/>
          </p:cNvSpPr>
          <p:nvPr>
            <p:ph type="title"/>
          </p:nvPr>
        </p:nvSpPr>
        <p:spPr>
          <a:xfrm>
            <a:off x="5134980" y="848536"/>
            <a:ext cx="1929607" cy="640698"/>
          </a:xfrm>
        </p:spPr>
        <p:txBody>
          <a:bodyPr/>
          <a:lstStyle/>
          <a:p>
            <a:r>
              <a:rPr lang="en-US" noProof="0" dirty="0"/>
              <a:t>solution</a:t>
            </a:r>
            <a:endParaRPr lang="en-US" dirty="0"/>
          </a:p>
        </p:txBody>
      </p:sp>
      <p:sp>
        <p:nvSpPr>
          <p:cNvPr id="10" name="Text Placeholder 9">
            <a:extLst>
              <a:ext uri="{FF2B5EF4-FFF2-40B4-BE49-F238E27FC236}">
                <a16:creationId xmlns:a16="http://schemas.microsoft.com/office/drawing/2014/main" id="{00E7F2B6-10A7-477E-B377-78173351CB9B}"/>
              </a:ext>
            </a:extLst>
          </p:cNvPr>
          <p:cNvSpPr>
            <a:spLocks noGrp="1"/>
          </p:cNvSpPr>
          <p:nvPr>
            <p:ph type="body" sz="quarter" idx="16"/>
          </p:nvPr>
        </p:nvSpPr>
        <p:spPr>
          <a:xfrm>
            <a:off x="5024359" y="2046233"/>
            <a:ext cx="3126583" cy="426393"/>
          </a:xfrm>
        </p:spPr>
        <p:txBody>
          <a:bodyPr/>
          <a:lstStyle/>
          <a:p>
            <a:r>
              <a:rPr lang="en-US" dirty="0"/>
              <a:t>Close the gap</a:t>
            </a:r>
          </a:p>
        </p:txBody>
      </p:sp>
      <p:sp>
        <p:nvSpPr>
          <p:cNvPr id="19" name="Text Placeholder 18">
            <a:extLst>
              <a:ext uri="{FF2B5EF4-FFF2-40B4-BE49-F238E27FC236}">
                <a16:creationId xmlns:a16="http://schemas.microsoft.com/office/drawing/2014/main" id="{59BCB765-3776-41F5-B6B8-6208678A046A}"/>
              </a:ext>
            </a:extLst>
          </p:cNvPr>
          <p:cNvSpPr>
            <a:spLocks noGrp="1"/>
          </p:cNvSpPr>
          <p:nvPr>
            <p:ph type="body" sz="quarter" idx="12"/>
          </p:nvPr>
        </p:nvSpPr>
        <p:spPr>
          <a:xfrm>
            <a:off x="5024359" y="2425736"/>
            <a:ext cx="3126583" cy="1306527"/>
          </a:xfrm>
        </p:spPr>
        <p:txBody>
          <a:bodyPr/>
          <a:lstStyle/>
          <a:p>
            <a:r>
              <a:rPr lang="en-US" dirty="0"/>
              <a:t>Our professional business communications and crisp solutions make funding your business easier.</a:t>
            </a:r>
          </a:p>
        </p:txBody>
      </p:sp>
      <p:sp>
        <p:nvSpPr>
          <p:cNvPr id="23" name="Text Placeholder 22">
            <a:extLst>
              <a:ext uri="{FF2B5EF4-FFF2-40B4-BE49-F238E27FC236}">
                <a16:creationId xmlns:a16="http://schemas.microsoft.com/office/drawing/2014/main" id="{D2EE4141-AD91-4E47-B788-C5EA3ACC61A0}"/>
              </a:ext>
            </a:extLst>
          </p:cNvPr>
          <p:cNvSpPr>
            <a:spLocks noGrp="1"/>
          </p:cNvSpPr>
          <p:nvPr>
            <p:ph type="body" sz="quarter" idx="17"/>
          </p:nvPr>
        </p:nvSpPr>
        <p:spPr>
          <a:xfrm>
            <a:off x="8526986" y="2046233"/>
            <a:ext cx="3281556" cy="426393"/>
          </a:xfrm>
        </p:spPr>
        <p:txBody>
          <a:bodyPr/>
          <a:lstStyle/>
          <a:p>
            <a:r>
              <a:rPr lang="en-US" dirty="0"/>
              <a:t>Target audience</a:t>
            </a:r>
          </a:p>
        </p:txBody>
      </p:sp>
      <p:sp>
        <p:nvSpPr>
          <p:cNvPr id="33" name="Text Placeholder 32">
            <a:extLst>
              <a:ext uri="{FF2B5EF4-FFF2-40B4-BE49-F238E27FC236}">
                <a16:creationId xmlns:a16="http://schemas.microsoft.com/office/drawing/2014/main" id="{1ACF41D3-2AFC-49DB-9DF0-E2ECA29FB165}"/>
              </a:ext>
            </a:extLst>
          </p:cNvPr>
          <p:cNvSpPr>
            <a:spLocks noGrp="1"/>
          </p:cNvSpPr>
          <p:nvPr>
            <p:ph type="body" sz="quarter" idx="13"/>
          </p:nvPr>
        </p:nvSpPr>
        <p:spPr>
          <a:xfrm>
            <a:off x="8526986" y="2425736"/>
            <a:ext cx="3281556" cy="1306527"/>
          </a:xfrm>
        </p:spPr>
        <p:txBody>
          <a:bodyPr/>
          <a:lstStyle/>
          <a:p>
            <a:r>
              <a:rPr lang="en-US" dirty="0"/>
              <a:t>Inventors and innovators</a:t>
            </a:r>
          </a:p>
          <a:p>
            <a:r>
              <a:rPr lang="en-US" dirty="0"/>
              <a:t>Start-up businesses</a:t>
            </a:r>
          </a:p>
          <a:p>
            <a:r>
              <a:rPr lang="en-US" dirty="0"/>
              <a:t>Established businesses under 100 employees</a:t>
            </a:r>
          </a:p>
        </p:txBody>
      </p:sp>
      <p:sp>
        <p:nvSpPr>
          <p:cNvPr id="24" name="Text Placeholder 23">
            <a:extLst>
              <a:ext uri="{FF2B5EF4-FFF2-40B4-BE49-F238E27FC236}">
                <a16:creationId xmlns:a16="http://schemas.microsoft.com/office/drawing/2014/main" id="{106F3974-4943-47E8-A433-5C64B36E9463}"/>
              </a:ext>
            </a:extLst>
          </p:cNvPr>
          <p:cNvSpPr>
            <a:spLocks noGrp="1"/>
          </p:cNvSpPr>
          <p:nvPr>
            <p:ph type="body" sz="quarter" idx="18"/>
          </p:nvPr>
        </p:nvSpPr>
        <p:spPr>
          <a:xfrm>
            <a:off x="5024359" y="4180976"/>
            <a:ext cx="3126583" cy="428891"/>
          </a:xfrm>
        </p:spPr>
        <p:txBody>
          <a:bodyPr/>
          <a:lstStyle/>
          <a:p>
            <a:r>
              <a:rPr lang="en-US" dirty="0"/>
              <a:t>Cost savings</a:t>
            </a:r>
          </a:p>
        </p:txBody>
      </p:sp>
      <p:sp>
        <p:nvSpPr>
          <p:cNvPr id="34" name="Text Placeholder 33">
            <a:extLst>
              <a:ext uri="{FF2B5EF4-FFF2-40B4-BE49-F238E27FC236}">
                <a16:creationId xmlns:a16="http://schemas.microsoft.com/office/drawing/2014/main" id="{3643E873-8912-4B68-8719-1C569341D6FD}"/>
              </a:ext>
            </a:extLst>
          </p:cNvPr>
          <p:cNvSpPr>
            <a:spLocks noGrp="1"/>
          </p:cNvSpPr>
          <p:nvPr>
            <p:ph type="body" sz="quarter" idx="14"/>
          </p:nvPr>
        </p:nvSpPr>
        <p:spPr>
          <a:xfrm>
            <a:off x="5024359" y="4562976"/>
            <a:ext cx="3126583" cy="1656849"/>
          </a:xfrm>
        </p:spPr>
        <p:txBody>
          <a:bodyPr/>
          <a:lstStyle/>
          <a:p>
            <a:r>
              <a:rPr lang="en-US" dirty="0"/>
              <a:t>82% of businesses fail due to funding. Isn’t it better to </a:t>
            </a:r>
            <a:r>
              <a:rPr lang="en-US" b="1" dirty="0">
                <a:solidFill>
                  <a:schemeClr val="accent5">
                    <a:lumMod val="75000"/>
                  </a:schemeClr>
                </a:solidFill>
              </a:rPr>
              <a:t>get it right the first time</a:t>
            </a:r>
            <a:r>
              <a:rPr lang="en-US" dirty="0">
                <a:solidFill>
                  <a:schemeClr val="accent5">
                    <a:lumMod val="75000"/>
                  </a:schemeClr>
                </a:solidFill>
              </a:rPr>
              <a:t> </a:t>
            </a:r>
            <a:r>
              <a:rPr lang="en-US" dirty="0"/>
              <a:t>and put your business on a path to success? </a:t>
            </a:r>
          </a:p>
        </p:txBody>
      </p:sp>
      <p:sp>
        <p:nvSpPr>
          <p:cNvPr id="25" name="Text Placeholder 24">
            <a:extLst>
              <a:ext uri="{FF2B5EF4-FFF2-40B4-BE49-F238E27FC236}">
                <a16:creationId xmlns:a16="http://schemas.microsoft.com/office/drawing/2014/main" id="{28950946-2F58-45BE-8886-7AC0149D69EA}"/>
              </a:ext>
            </a:extLst>
          </p:cNvPr>
          <p:cNvSpPr>
            <a:spLocks noGrp="1"/>
          </p:cNvSpPr>
          <p:nvPr>
            <p:ph type="body" sz="quarter" idx="19"/>
          </p:nvPr>
        </p:nvSpPr>
        <p:spPr>
          <a:xfrm>
            <a:off x="8526986" y="4180976"/>
            <a:ext cx="3281556" cy="428891"/>
          </a:xfrm>
        </p:spPr>
        <p:txBody>
          <a:bodyPr/>
          <a:lstStyle/>
          <a:p>
            <a:r>
              <a:rPr lang="en-US" dirty="0"/>
              <a:t>WE DO IT ALL</a:t>
            </a:r>
          </a:p>
        </p:txBody>
      </p:sp>
      <p:sp>
        <p:nvSpPr>
          <p:cNvPr id="35" name="Text Placeholder 34">
            <a:extLst>
              <a:ext uri="{FF2B5EF4-FFF2-40B4-BE49-F238E27FC236}">
                <a16:creationId xmlns:a16="http://schemas.microsoft.com/office/drawing/2014/main" id="{B56B6F3A-5C12-4500-AD07-4FCE61526A57}"/>
              </a:ext>
            </a:extLst>
          </p:cNvPr>
          <p:cNvSpPr>
            <a:spLocks noGrp="1"/>
          </p:cNvSpPr>
          <p:nvPr>
            <p:ph type="body" sz="quarter" idx="15"/>
          </p:nvPr>
        </p:nvSpPr>
        <p:spPr>
          <a:xfrm>
            <a:off x="8526986" y="4562976"/>
            <a:ext cx="3281556" cy="1258935"/>
          </a:xfrm>
        </p:spPr>
        <p:txBody>
          <a:bodyPr/>
          <a:lstStyle/>
          <a:p>
            <a:r>
              <a:rPr lang="en-US" dirty="0"/>
              <a:t>We package your concept into a professional, investible solution including branding, websites, crowdfunding and pitch decks.</a:t>
            </a:r>
          </a:p>
        </p:txBody>
      </p:sp>
      <p:sp>
        <p:nvSpPr>
          <p:cNvPr id="256" name="Date Placeholder 255">
            <a:extLst>
              <a:ext uri="{FF2B5EF4-FFF2-40B4-BE49-F238E27FC236}">
                <a16:creationId xmlns:a16="http://schemas.microsoft.com/office/drawing/2014/main" id="{A111CCC7-FCBE-479D-A98A-3FF0FC4C6D9D}"/>
              </a:ext>
            </a:extLst>
          </p:cNvPr>
          <p:cNvSpPr>
            <a:spLocks noGrp="1"/>
          </p:cNvSpPr>
          <p:nvPr>
            <p:ph type="dt" sz="half" idx="2"/>
          </p:nvPr>
        </p:nvSpPr>
        <p:spPr>
          <a:xfrm>
            <a:off x="838200" y="6356350"/>
            <a:ext cx="2743200" cy="365125"/>
          </a:xfrm>
        </p:spPr>
        <p:txBody>
          <a:bodyPr/>
          <a:lstStyle/>
          <a:p>
            <a:r>
              <a:rPr lang="en-US" dirty="0"/>
              <a:t>2022</a:t>
            </a:r>
          </a:p>
        </p:txBody>
      </p:sp>
      <p:sp>
        <p:nvSpPr>
          <p:cNvPr id="257" name="Footer Placeholder 256">
            <a:extLst>
              <a:ext uri="{FF2B5EF4-FFF2-40B4-BE49-F238E27FC236}">
                <a16:creationId xmlns:a16="http://schemas.microsoft.com/office/drawing/2014/main" id="{8DBC7823-0B82-44CB-B937-1DAF28C165B4}"/>
              </a:ext>
            </a:extLst>
          </p:cNvPr>
          <p:cNvSpPr>
            <a:spLocks noGrp="1"/>
          </p:cNvSpPr>
          <p:nvPr>
            <p:ph type="ftr" sz="quarter" idx="3"/>
          </p:nvPr>
        </p:nvSpPr>
        <p:spPr>
          <a:xfrm>
            <a:off x="4038600" y="6356350"/>
            <a:ext cx="4114800" cy="365125"/>
          </a:xfrm>
        </p:spPr>
        <p:txBody>
          <a:bodyPr/>
          <a:lstStyle/>
          <a:p>
            <a:r>
              <a:rPr lang="en-US" dirty="0"/>
              <a:t>Pitch deck</a:t>
            </a:r>
          </a:p>
        </p:txBody>
      </p:sp>
      <p:sp>
        <p:nvSpPr>
          <p:cNvPr id="258" name="Slide Number Placeholder 257">
            <a:extLst>
              <a:ext uri="{FF2B5EF4-FFF2-40B4-BE49-F238E27FC236}">
                <a16:creationId xmlns:a16="http://schemas.microsoft.com/office/drawing/2014/main" id="{A9734560-9D8A-4BBC-A7FA-131A75654DAB}"/>
              </a:ext>
            </a:extLst>
          </p:cNvPr>
          <p:cNvSpPr>
            <a:spLocks noGrp="1"/>
          </p:cNvSpPr>
          <p:nvPr>
            <p:ph type="sldNum" sz="quarter" idx="4"/>
          </p:nvPr>
        </p:nvSpPr>
        <p:spPr>
          <a:xfrm>
            <a:off x="8610600" y="6356350"/>
            <a:ext cx="2743200" cy="365125"/>
          </a:xfrm>
        </p:spPr>
        <p:txBody>
          <a:bodyPr/>
          <a:lstStyle/>
          <a:p>
            <a:fld id="{EA87306C-81BA-4795-A5CA-9392456A8C1E}" type="slidenum">
              <a:rPr lang="en-US" smtClean="0"/>
              <a:pPr/>
              <a:t>4</a:t>
            </a:fld>
            <a:endParaRPr lang="en-US" dirty="0"/>
          </a:p>
        </p:txBody>
      </p:sp>
      <p:pic>
        <p:nvPicPr>
          <p:cNvPr id="2" name="Picture 1" descr="Logo&#10;&#10;Description automatically generated">
            <a:extLst>
              <a:ext uri="{FF2B5EF4-FFF2-40B4-BE49-F238E27FC236}">
                <a16:creationId xmlns:a16="http://schemas.microsoft.com/office/drawing/2014/main" id="{15046A20-FAE0-2673-E5BD-2EB4AD32EDA8}"/>
              </a:ext>
            </a:extLst>
          </p:cNvPr>
          <p:cNvPicPr>
            <a:picLocks noChangeAspect="1"/>
          </p:cNvPicPr>
          <p:nvPr/>
        </p:nvPicPr>
        <p:blipFill>
          <a:blip r:embed="rId3"/>
          <a:stretch>
            <a:fillRect/>
          </a:stretch>
        </p:blipFill>
        <p:spPr>
          <a:xfrm>
            <a:off x="265982" y="323850"/>
            <a:ext cx="1638762" cy="1384754"/>
          </a:xfrm>
          <a:prstGeom prst="rect">
            <a:avLst/>
          </a:prstGeom>
        </p:spPr>
      </p:pic>
    </p:spTree>
    <p:extLst>
      <p:ext uri="{BB962C8B-B14F-4D97-AF65-F5344CB8AC3E}">
        <p14:creationId xmlns:p14="http://schemas.microsoft.com/office/powerpoint/2010/main" val="10943088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le 29">
            <a:extLst>
              <a:ext uri="{FF2B5EF4-FFF2-40B4-BE49-F238E27FC236}">
                <a16:creationId xmlns:a16="http://schemas.microsoft.com/office/drawing/2014/main" id="{F580F041-DC12-4416-8D50-10D5CB88036E}"/>
              </a:ext>
            </a:extLst>
          </p:cNvPr>
          <p:cNvSpPr>
            <a:spLocks noGrp="1"/>
          </p:cNvSpPr>
          <p:nvPr>
            <p:ph type="title"/>
          </p:nvPr>
        </p:nvSpPr>
        <p:spPr>
          <a:xfrm>
            <a:off x="838200" y="597992"/>
            <a:ext cx="10515600" cy="994835"/>
          </a:xfrm>
        </p:spPr>
        <p:txBody>
          <a:bodyPr/>
          <a:lstStyle/>
          <a:p>
            <a:r>
              <a:rPr lang="en-US" noProof="0" dirty="0"/>
              <a:t>SERVICES overview</a:t>
            </a:r>
            <a:endParaRPr lang="en-US" dirty="0"/>
          </a:p>
        </p:txBody>
      </p:sp>
      <p:pic>
        <p:nvPicPr>
          <p:cNvPr id="46" name="Picture Placeholder 45" descr="Unique box icon">
            <a:extLst>
              <a:ext uri="{FF2B5EF4-FFF2-40B4-BE49-F238E27FC236}">
                <a16:creationId xmlns:a16="http://schemas.microsoft.com/office/drawing/2014/main" id="{1420D33F-ACED-46BE-B2DF-C61CB4ABF7CF}"/>
              </a:ext>
            </a:extLst>
          </p:cNvPr>
          <p:cNvPicPr>
            <a:picLocks noGrp="1" noChangeAspect="1"/>
          </p:cNvPicPr>
          <p:nvPr>
            <p:ph type="pic" sz="quarter" idx="23"/>
          </p:nvPr>
        </p:nvPicPr>
        <p:blipFill rotWithShape="1">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632608" y="2982740"/>
            <a:ext cx="603504" cy="603504"/>
          </a:xfrm>
        </p:spPr>
      </p:pic>
      <p:pic>
        <p:nvPicPr>
          <p:cNvPr id="66" name="Picture Placeholder 65" descr="Market icon">
            <a:extLst>
              <a:ext uri="{FF2B5EF4-FFF2-40B4-BE49-F238E27FC236}">
                <a16:creationId xmlns:a16="http://schemas.microsoft.com/office/drawing/2014/main" id="{A336AF83-492E-4D22-9173-676DCAB77B13}"/>
              </a:ext>
            </a:extLst>
          </p:cNvPr>
          <p:cNvPicPr>
            <a:picLocks noGrp="1" noChangeAspect="1"/>
          </p:cNvPicPr>
          <p:nvPr>
            <p:ph type="pic" sz="quarter" idx="24"/>
          </p:nvPr>
        </p:nvPicPr>
        <p:blipFill rotWithShape="1">
          <a:blip r:embed="rId4" cstate="screen">
            <a:extLst>
              <a:ext uri="{28A0092B-C50C-407E-A947-70E740481C1C}">
                <a14:useLocalDpi xmlns:a14="http://schemas.microsoft.com/office/drawing/2010/main" val="0"/>
              </a:ext>
              <a:ext uri="{96DAC541-7B7A-43D3-8B79-37D633B846F1}">
                <asvg:svgBlip xmlns:asvg="http://schemas.microsoft.com/office/drawing/2016/SVG/main" r:embed="rId5"/>
              </a:ext>
            </a:extLst>
          </a:blip>
          <a:srcRect t="789" b="789"/>
          <a:stretch/>
        </p:blipFill>
        <p:spPr>
          <a:xfrm>
            <a:off x="4388240" y="2981421"/>
            <a:ext cx="603504" cy="594360"/>
          </a:xfrm>
        </p:spPr>
      </p:pic>
      <p:pic>
        <p:nvPicPr>
          <p:cNvPr id="87" name="Picture Placeholder 86" descr="Clipboard Icon">
            <a:extLst>
              <a:ext uri="{FF2B5EF4-FFF2-40B4-BE49-F238E27FC236}">
                <a16:creationId xmlns:a16="http://schemas.microsoft.com/office/drawing/2014/main" id="{8BBFDB51-02F2-47A2-A20D-538E6E43E738}"/>
              </a:ext>
            </a:extLst>
          </p:cNvPr>
          <p:cNvPicPr>
            <a:picLocks noGrp="1" noChangeAspect="1"/>
          </p:cNvPicPr>
          <p:nvPr>
            <p:ph type="pic" sz="quarter" idx="25"/>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7182902" y="2983163"/>
            <a:ext cx="603504" cy="603504"/>
          </a:xfrm>
        </p:spPr>
      </p:pic>
      <p:pic>
        <p:nvPicPr>
          <p:cNvPr id="105" name="Picture Placeholder 104" descr="Question icon">
            <a:extLst>
              <a:ext uri="{FF2B5EF4-FFF2-40B4-BE49-F238E27FC236}">
                <a16:creationId xmlns:a16="http://schemas.microsoft.com/office/drawing/2014/main" id="{4ECD9547-8CC8-47C4-BE18-635B19076589}"/>
              </a:ext>
            </a:extLst>
          </p:cNvPr>
          <p:cNvPicPr>
            <a:picLocks noGrp="1" noChangeAspect="1"/>
          </p:cNvPicPr>
          <p:nvPr>
            <p:ph type="pic" sz="quarter" idx="26"/>
          </p:nvPr>
        </p:nvPicPr>
        <p:blipFill rotWithShape="1">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9927648" y="3001928"/>
            <a:ext cx="594360" cy="594360"/>
          </a:xfrm>
        </p:spPr>
      </p:pic>
      <p:sp>
        <p:nvSpPr>
          <p:cNvPr id="62" name="Text Placeholder 61">
            <a:extLst>
              <a:ext uri="{FF2B5EF4-FFF2-40B4-BE49-F238E27FC236}">
                <a16:creationId xmlns:a16="http://schemas.microsoft.com/office/drawing/2014/main" id="{F3A35CB8-192D-46E2-ABAC-ED96BB3582BE}"/>
              </a:ext>
            </a:extLst>
          </p:cNvPr>
          <p:cNvSpPr>
            <a:spLocks noGrp="1"/>
          </p:cNvSpPr>
          <p:nvPr>
            <p:ph type="body" sz="quarter" idx="16"/>
          </p:nvPr>
        </p:nvSpPr>
        <p:spPr>
          <a:xfrm>
            <a:off x="740800" y="3608439"/>
            <a:ext cx="2351446" cy="491509"/>
          </a:xfrm>
        </p:spPr>
        <p:txBody>
          <a:bodyPr/>
          <a:lstStyle/>
          <a:p>
            <a:r>
              <a:rPr lang="en-ZA" dirty="0"/>
              <a:t>Unique</a:t>
            </a:r>
            <a:endParaRPr lang="en-US" dirty="0"/>
          </a:p>
        </p:txBody>
      </p:sp>
      <p:sp>
        <p:nvSpPr>
          <p:cNvPr id="61" name="Text Placeholder 60">
            <a:extLst>
              <a:ext uri="{FF2B5EF4-FFF2-40B4-BE49-F238E27FC236}">
                <a16:creationId xmlns:a16="http://schemas.microsoft.com/office/drawing/2014/main" id="{AAB80485-19C5-4162-A7D1-C16C0A37DB0A}"/>
              </a:ext>
            </a:extLst>
          </p:cNvPr>
          <p:cNvSpPr>
            <a:spLocks noGrp="1"/>
          </p:cNvSpPr>
          <p:nvPr>
            <p:ph type="body" sz="quarter" idx="12"/>
          </p:nvPr>
        </p:nvSpPr>
        <p:spPr>
          <a:xfrm>
            <a:off x="740800" y="4036041"/>
            <a:ext cx="2351446" cy="1704547"/>
          </a:xfrm>
        </p:spPr>
        <p:txBody>
          <a:bodyPr/>
          <a:lstStyle/>
          <a:p>
            <a:r>
              <a:rPr lang="en-ZA" dirty="0"/>
              <a:t>Our solutions are unique to every client, and we do not share client information with anyone</a:t>
            </a:r>
            <a:endParaRPr lang="en-US" dirty="0"/>
          </a:p>
        </p:txBody>
      </p:sp>
      <p:sp>
        <p:nvSpPr>
          <p:cNvPr id="64" name="Text Placeholder 63">
            <a:extLst>
              <a:ext uri="{FF2B5EF4-FFF2-40B4-BE49-F238E27FC236}">
                <a16:creationId xmlns:a16="http://schemas.microsoft.com/office/drawing/2014/main" id="{A1AC70BF-8941-481C-8D24-0B619A898EDE}"/>
              </a:ext>
            </a:extLst>
          </p:cNvPr>
          <p:cNvSpPr>
            <a:spLocks noGrp="1"/>
          </p:cNvSpPr>
          <p:nvPr>
            <p:ph type="body" sz="quarter" idx="18"/>
          </p:nvPr>
        </p:nvSpPr>
        <p:spPr>
          <a:xfrm>
            <a:off x="3508580" y="3608439"/>
            <a:ext cx="2351446" cy="491509"/>
          </a:xfrm>
        </p:spPr>
        <p:txBody>
          <a:bodyPr/>
          <a:lstStyle/>
          <a:p>
            <a:r>
              <a:rPr lang="en-ZA" dirty="0"/>
              <a:t>First to market</a:t>
            </a:r>
            <a:endParaRPr lang="en-US" dirty="0"/>
          </a:p>
        </p:txBody>
      </p:sp>
      <p:sp>
        <p:nvSpPr>
          <p:cNvPr id="63" name="Text Placeholder 62">
            <a:extLst>
              <a:ext uri="{FF2B5EF4-FFF2-40B4-BE49-F238E27FC236}">
                <a16:creationId xmlns:a16="http://schemas.microsoft.com/office/drawing/2014/main" id="{8D138E80-5256-446A-AE30-0A9CBCEC97CC}"/>
              </a:ext>
            </a:extLst>
          </p:cNvPr>
          <p:cNvSpPr>
            <a:spLocks noGrp="1"/>
          </p:cNvSpPr>
          <p:nvPr>
            <p:ph type="body" sz="quarter" idx="17"/>
          </p:nvPr>
        </p:nvSpPr>
        <p:spPr>
          <a:xfrm>
            <a:off x="3508580" y="4036041"/>
            <a:ext cx="2351446" cy="1704547"/>
          </a:xfrm>
        </p:spPr>
        <p:txBody>
          <a:bodyPr/>
          <a:lstStyle/>
          <a:p>
            <a:r>
              <a:rPr lang="en-ZA" dirty="0"/>
              <a:t>First, beautifully designed profession-ally crafted materials that takes your business to the next level</a:t>
            </a:r>
          </a:p>
        </p:txBody>
      </p:sp>
      <p:sp>
        <p:nvSpPr>
          <p:cNvPr id="77" name="Text Placeholder 76">
            <a:extLst>
              <a:ext uri="{FF2B5EF4-FFF2-40B4-BE49-F238E27FC236}">
                <a16:creationId xmlns:a16="http://schemas.microsoft.com/office/drawing/2014/main" id="{F8450002-65CC-44ED-9FA3-79F17962B3B5}"/>
              </a:ext>
            </a:extLst>
          </p:cNvPr>
          <p:cNvSpPr>
            <a:spLocks noGrp="1"/>
          </p:cNvSpPr>
          <p:nvPr>
            <p:ph type="body" sz="quarter" idx="20"/>
          </p:nvPr>
        </p:nvSpPr>
        <p:spPr>
          <a:xfrm>
            <a:off x="6303400" y="3608439"/>
            <a:ext cx="2351446" cy="491509"/>
          </a:xfrm>
        </p:spPr>
        <p:txBody>
          <a:bodyPr/>
          <a:lstStyle/>
          <a:p>
            <a:r>
              <a:rPr lang="en-ZA" dirty="0"/>
              <a:t>TIME Tested</a:t>
            </a:r>
            <a:endParaRPr lang="en-US" dirty="0"/>
          </a:p>
        </p:txBody>
      </p:sp>
      <p:sp>
        <p:nvSpPr>
          <p:cNvPr id="76" name="Text Placeholder 75">
            <a:extLst>
              <a:ext uri="{FF2B5EF4-FFF2-40B4-BE49-F238E27FC236}">
                <a16:creationId xmlns:a16="http://schemas.microsoft.com/office/drawing/2014/main" id="{C5E5A4C4-6086-4F2D-BF5F-1A909411BAA3}"/>
              </a:ext>
            </a:extLst>
          </p:cNvPr>
          <p:cNvSpPr>
            <a:spLocks noGrp="1"/>
          </p:cNvSpPr>
          <p:nvPr>
            <p:ph type="body" sz="quarter" idx="19"/>
          </p:nvPr>
        </p:nvSpPr>
        <p:spPr>
          <a:xfrm>
            <a:off x="6303400" y="4036041"/>
            <a:ext cx="2351446" cy="1704547"/>
          </a:xfrm>
        </p:spPr>
        <p:txBody>
          <a:bodyPr/>
          <a:lstStyle/>
          <a:p>
            <a:r>
              <a:rPr lang="en-ZA" dirty="0"/>
              <a:t>Don’t trust your success to unproven efforts because they are cheap! Investors see the cheapness as an example of your business offering</a:t>
            </a:r>
            <a:endParaRPr lang="en-US" dirty="0"/>
          </a:p>
        </p:txBody>
      </p:sp>
      <p:sp>
        <p:nvSpPr>
          <p:cNvPr id="79" name="Text Placeholder 78">
            <a:extLst>
              <a:ext uri="{FF2B5EF4-FFF2-40B4-BE49-F238E27FC236}">
                <a16:creationId xmlns:a16="http://schemas.microsoft.com/office/drawing/2014/main" id="{3ECFAB54-2FAE-44AC-A18F-60ABE9A74175}"/>
              </a:ext>
            </a:extLst>
          </p:cNvPr>
          <p:cNvSpPr>
            <a:spLocks noGrp="1"/>
          </p:cNvSpPr>
          <p:nvPr>
            <p:ph type="body" sz="quarter" idx="22"/>
          </p:nvPr>
        </p:nvSpPr>
        <p:spPr>
          <a:xfrm>
            <a:off x="9071180" y="3608439"/>
            <a:ext cx="2351446" cy="491509"/>
          </a:xfrm>
        </p:spPr>
        <p:txBody>
          <a:bodyPr/>
          <a:lstStyle/>
          <a:p>
            <a:r>
              <a:rPr lang="en-ZA" dirty="0"/>
              <a:t>Authentic</a:t>
            </a:r>
            <a:endParaRPr lang="en-US" dirty="0"/>
          </a:p>
        </p:txBody>
      </p:sp>
      <p:sp>
        <p:nvSpPr>
          <p:cNvPr id="78" name="Text Placeholder 77">
            <a:extLst>
              <a:ext uri="{FF2B5EF4-FFF2-40B4-BE49-F238E27FC236}">
                <a16:creationId xmlns:a16="http://schemas.microsoft.com/office/drawing/2014/main" id="{DF2F3071-377B-4538-8351-AE48F52BD1CC}"/>
              </a:ext>
            </a:extLst>
          </p:cNvPr>
          <p:cNvSpPr>
            <a:spLocks noGrp="1"/>
          </p:cNvSpPr>
          <p:nvPr>
            <p:ph type="body" sz="quarter" idx="21"/>
          </p:nvPr>
        </p:nvSpPr>
        <p:spPr>
          <a:xfrm>
            <a:off x="9071180" y="4036041"/>
            <a:ext cx="2351446" cy="1704547"/>
          </a:xfrm>
        </p:spPr>
        <p:txBody>
          <a:bodyPr/>
          <a:lstStyle/>
          <a:p>
            <a:r>
              <a:rPr lang="en-ZA" dirty="0"/>
              <a:t>Designed by experts in business with years of successful implementation, funding and commercialization.</a:t>
            </a:r>
            <a:endParaRPr lang="en-US" dirty="0"/>
          </a:p>
        </p:txBody>
      </p:sp>
      <p:sp>
        <p:nvSpPr>
          <p:cNvPr id="26" name="Date Placeholder 25">
            <a:extLst>
              <a:ext uri="{FF2B5EF4-FFF2-40B4-BE49-F238E27FC236}">
                <a16:creationId xmlns:a16="http://schemas.microsoft.com/office/drawing/2014/main" id="{F72F8167-A007-470B-91F8-9FD147915936}"/>
              </a:ext>
            </a:extLst>
          </p:cNvPr>
          <p:cNvSpPr>
            <a:spLocks noGrp="1"/>
          </p:cNvSpPr>
          <p:nvPr>
            <p:ph type="dt" sz="half" idx="2"/>
          </p:nvPr>
        </p:nvSpPr>
        <p:spPr>
          <a:xfrm>
            <a:off x="838200" y="6356350"/>
            <a:ext cx="2743200" cy="365125"/>
          </a:xfrm>
        </p:spPr>
        <p:txBody>
          <a:bodyPr/>
          <a:lstStyle/>
          <a:p>
            <a:r>
              <a:rPr lang="en-US" dirty="0"/>
              <a:t>2022</a:t>
            </a:r>
          </a:p>
        </p:txBody>
      </p:sp>
      <p:sp>
        <p:nvSpPr>
          <p:cNvPr id="27" name="Footer Placeholder 26">
            <a:extLst>
              <a:ext uri="{FF2B5EF4-FFF2-40B4-BE49-F238E27FC236}">
                <a16:creationId xmlns:a16="http://schemas.microsoft.com/office/drawing/2014/main" id="{C3D8D50B-B373-41DD-AF52-1CAB93D959AA}"/>
              </a:ext>
            </a:extLst>
          </p:cNvPr>
          <p:cNvSpPr>
            <a:spLocks noGrp="1"/>
          </p:cNvSpPr>
          <p:nvPr>
            <p:ph type="ftr" sz="quarter" idx="3"/>
          </p:nvPr>
        </p:nvSpPr>
        <p:spPr>
          <a:xfrm>
            <a:off x="4038600" y="6356350"/>
            <a:ext cx="4114800" cy="365125"/>
          </a:xfrm>
        </p:spPr>
        <p:txBody>
          <a:bodyPr/>
          <a:lstStyle/>
          <a:p>
            <a:r>
              <a:rPr lang="en-US" dirty="0"/>
              <a:t>Pitch deck</a:t>
            </a:r>
          </a:p>
        </p:txBody>
      </p:sp>
      <p:sp>
        <p:nvSpPr>
          <p:cNvPr id="28" name="Slide Number Placeholder 27">
            <a:extLst>
              <a:ext uri="{FF2B5EF4-FFF2-40B4-BE49-F238E27FC236}">
                <a16:creationId xmlns:a16="http://schemas.microsoft.com/office/drawing/2014/main" id="{657CD656-D89A-42CD-A918-0CA133A22C45}"/>
              </a:ext>
            </a:extLst>
          </p:cNvPr>
          <p:cNvSpPr>
            <a:spLocks noGrp="1"/>
          </p:cNvSpPr>
          <p:nvPr>
            <p:ph type="sldNum" sz="quarter" idx="4"/>
          </p:nvPr>
        </p:nvSpPr>
        <p:spPr>
          <a:xfrm>
            <a:off x="8610600" y="6356350"/>
            <a:ext cx="2743200" cy="365125"/>
          </a:xfrm>
        </p:spPr>
        <p:txBody>
          <a:bodyPr/>
          <a:lstStyle/>
          <a:p>
            <a:fld id="{EA87306C-81BA-4795-A5CA-9392456A8C1E}" type="slidenum">
              <a:rPr lang="en-US" smtClean="0"/>
              <a:pPr/>
              <a:t>5</a:t>
            </a:fld>
            <a:endParaRPr lang="en-US" dirty="0"/>
          </a:p>
        </p:txBody>
      </p:sp>
      <p:pic>
        <p:nvPicPr>
          <p:cNvPr id="2" name="Picture 1" descr="Logo&#10;&#10;Description automatically generated">
            <a:extLst>
              <a:ext uri="{FF2B5EF4-FFF2-40B4-BE49-F238E27FC236}">
                <a16:creationId xmlns:a16="http://schemas.microsoft.com/office/drawing/2014/main" id="{884F1B63-468E-82E4-4F3F-6108A8F2C115}"/>
              </a:ext>
            </a:extLst>
          </p:cNvPr>
          <p:cNvPicPr>
            <a:picLocks noChangeAspect="1"/>
          </p:cNvPicPr>
          <p:nvPr/>
        </p:nvPicPr>
        <p:blipFill>
          <a:blip r:embed="rId10"/>
          <a:stretch>
            <a:fillRect/>
          </a:stretch>
        </p:blipFill>
        <p:spPr>
          <a:xfrm>
            <a:off x="265982" y="323850"/>
            <a:ext cx="1638762" cy="1384754"/>
          </a:xfrm>
          <a:prstGeom prst="rect">
            <a:avLst/>
          </a:prstGeom>
        </p:spPr>
      </p:pic>
    </p:spTree>
    <p:extLst>
      <p:ext uri="{BB962C8B-B14F-4D97-AF65-F5344CB8AC3E}">
        <p14:creationId xmlns:p14="http://schemas.microsoft.com/office/powerpoint/2010/main" val="28835530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Placeholder 23">
            <a:extLst>
              <a:ext uri="{FF2B5EF4-FFF2-40B4-BE49-F238E27FC236}">
                <a16:creationId xmlns:a16="http://schemas.microsoft.com/office/drawing/2014/main" id="{218F3EFB-1B94-46C4-961E-9E4CCDFCA1BD}"/>
              </a:ext>
            </a:extLst>
          </p:cNvPr>
          <p:cNvPicPr>
            <a:picLocks noGrp="1" noChangeAspect="1"/>
          </p:cNvPicPr>
          <p:nvPr>
            <p:ph type="pic" sz="quarter" idx="10"/>
          </p:nvPr>
        </p:nvPicPr>
        <p:blipFill rotWithShape="1">
          <a:blip r:embed="rId2"/>
          <a:srcRect t="14902"/>
          <a:stretch/>
        </p:blipFill>
        <p:spPr>
          <a:xfrm>
            <a:off x="0" y="0"/>
            <a:ext cx="12191999" cy="3444874"/>
          </a:xfrm>
        </p:spPr>
      </p:pic>
      <p:sp>
        <p:nvSpPr>
          <p:cNvPr id="9" name="Title 8">
            <a:extLst>
              <a:ext uri="{FF2B5EF4-FFF2-40B4-BE49-F238E27FC236}">
                <a16:creationId xmlns:a16="http://schemas.microsoft.com/office/drawing/2014/main" id="{1EE5A625-CF8D-4DB8-B64A-918374A7C3E4}"/>
              </a:ext>
            </a:extLst>
          </p:cNvPr>
          <p:cNvSpPr>
            <a:spLocks noGrp="1"/>
          </p:cNvSpPr>
          <p:nvPr>
            <p:ph type="title"/>
          </p:nvPr>
        </p:nvSpPr>
        <p:spPr>
          <a:xfrm>
            <a:off x="0" y="0"/>
            <a:ext cx="4979988" cy="6858000"/>
          </a:xfrm>
        </p:spPr>
        <p:txBody>
          <a:bodyPr/>
          <a:lstStyle/>
          <a:p>
            <a:r>
              <a:rPr lang="en-US" dirty="0"/>
              <a:t>SERVICE Benefits</a:t>
            </a:r>
          </a:p>
        </p:txBody>
      </p:sp>
      <p:sp>
        <p:nvSpPr>
          <p:cNvPr id="12" name="Date Placeholder 11">
            <a:extLst>
              <a:ext uri="{FF2B5EF4-FFF2-40B4-BE49-F238E27FC236}">
                <a16:creationId xmlns:a16="http://schemas.microsoft.com/office/drawing/2014/main" id="{F9D1E4F5-C5CC-4509-A364-CC20767557A7}"/>
              </a:ext>
            </a:extLst>
          </p:cNvPr>
          <p:cNvSpPr>
            <a:spLocks noGrp="1"/>
          </p:cNvSpPr>
          <p:nvPr>
            <p:ph type="dt" sz="half" idx="2"/>
          </p:nvPr>
        </p:nvSpPr>
        <p:spPr>
          <a:xfrm>
            <a:off x="838200" y="6356350"/>
            <a:ext cx="2743200" cy="365125"/>
          </a:xfrm>
        </p:spPr>
        <p:txBody>
          <a:bodyPr/>
          <a:lstStyle/>
          <a:p>
            <a:r>
              <a:rPr lang="en-US" dirty="0"/>
              <a:t>2022</a:t>
            </a:r>
          </a:p>
        </p:txBody>
      </p:sp>
      <p:sp>
        <p:nvSpPr>
          <p:cNvPr id="13" name="Footer Placeholder 12">
            <a:extLst>
              <a:ext uri="{FF2B5EF4-FFF2-40B4-BE49-F238E27FC236}">
                <a16:creationId xmlns:a16="http://schemas.microsoft.com/office/drawing/2014/main" id="{106CB055-2C7B-4271-88ED-F5872EAF95F7}"/>
              </a:ext>
            </a:extLst>
          </p:cNvPr>
          <p:cNvSpPr>
            <a:spLocks noGrp="1"/>
          </p:cNvSpPr>
          <p:nvPr>
            <p:ph type="ftr" sz="quarter" idx="3"/>
          </p:nvPr>
        </p:nvSpPr>
        <p:spPr>
          <a:xfrm>
            <a:off x="4038600" y="6356350"/>
            <a:ext cx="4114800" cy="365125"/>
          </a:xfrm>
        </p:spPr>
        <p:txBody>
          <a:bodyPr/>
          <a:lstStyle/>
          <a:p>
            <a:r>
              <a:rPr lang="en-US" dirty="0"/>
              <a:t>Pitch deck</a:t>
            </a:r>
          </a:p>
        </p:txBody>
      </p:sp>
      <p:sp>
        <p:nvSpPr>
          <p:cNvPr id="14" name="Slide Number Placeholder 13">
            <a:extLst>
              <a:ext uri="{FF2B5EF4-FFF2-40B4-BE49-F238E27FC236}">
                <a16:creationId xmlns:a16="http://schemas.microsoft.com/office/drawing/2014/main" id="{1C31DFE7-B40B-46F0-B411-4719122FE54E}"/>
              </a:ext>
            </a:extLst>
          </p:cNvPr>
          <p:cNvSpPr>
            <a:spLocks noGrp="1"/>
          </p:cNvSpPr>
          <p:nvPr>
            <p:ph type="sldNum" sz="quarter" idx="4"/>
          </p:nvPr>
        </p:nvSpPr>
        <p:spPr>
          <a:xfrm>
            <a:off x="8610600" y="6356350"/>
            <a:ext cx="2743200" cy="365125"/>
          </a:xfrm>
        </p:spPr>
        <p:txBody>
          <a:bodyPr/>
          <a:lstStyle/>
          <a:p>
            <a:fld id="{EA87306C-81BA-4795-A5CA-9392456A8C1E}" type="slidenum">
              <a:rPr lang="en-US" smtClean="0"/>
              <a:pPr/>
              <a:t>6</a:t>
            </a:fld>
            <a:endParaRPr lang="en-US" dirty="0"/>
          </a:p>
        </p:txBody>
      </p:sp>
      <p:sp>
        <p:nvSpPr>
          <p:cNvPr id="23" name="Text Placeholder 22">
            <a:extLst>
              <a:ext uri="{FF2B5EF4-FFF2-40B4-BE49-F238E27FC236}">
                <a16:creationId xmlns:a16="http://schemas.microsoft.com/office/drawing/2014/main" id="{8662E445-5222-442C-9812-2FA51B852A71}"/>
              </a:ext>
            </a:extLst>
          </p:cNvPr>
          <p:cNvSpPr>
            <a:spLocks noGrp="1"/>
          </p:cNvSpPr>
          <p:nvPr>
            <p:ph type="body" sz="quarter" idx="16"/>
          </p:nvPr>
        </p:nvSpPr>
        <p:spPr>
          <a:xfrm>
            <a:off x="5743575" y="3972253"/>
            <a:ext cx="5859420" cy="1769419"/>
          </a:xfrm>
        </p:spPr>
        <p:txBody>
          <a:bodyPr/>
          <a:lstStyle/>
          <a:p>
            <a:r>
              <a:rPr lang="en-US" dirty="0"/>
              <a:t>Stylish communications, exceptional messaging</a:t>
            </a:r>
          </a:p>
          <a:p>
            <a:r>
              <a:rPr lang="en-US" dirty="0"/>
              <a:t>Concept development and creation services</a:t>
            </a:r>
          </a:p>
          <a:p>
            <a:r>
              <a:rPr lang="en-US" dirty="0"/>
              <a:t>Business advisory services</a:t>
            </a:r>
          </a:p>
        </p:txBody>
      </p:sp>
      <p:sp>
        <p:nvSpPr>
          <p:cNvPr id="127" name="Rectangle 126">
            <a:extLst>
              <a:ext uri="{FF2B5EF4-FFF2-40B4-BE49-F238E27FC236}">
                <a16:creationId xmlns:a16="http://schemas.microsoft.com/office/drawing/2014/main" id="{DD11EA8B-DB5B-4136-99D3-4D19B66922C1}"/>
              </a:ext>
              <a:ext uri="{C183D7F6-B498-43B3-948B-1728B52AA6E4}">
                <adec:decorative xmlns:adec="http://schemas.microsoft.com/office/drawing/2017/decorative" val="1"/>
              </a:ext>
            </a:extLst>
          </p:cNvPr>
          <p:cNvSpPr/>
          <p:nvPr/>
        </p:nvSpPr>
        <p:spPr>
          <a:xfrm>
            <a:off x="829486" y="4715995"/>
            <a:ext cx="3282916" cy="640698"/>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9844406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B5E87D58-6AC8-0293-C3A7-F8EAD6E97C2D}"/>
              </a:ext>
            </a:extLst>
          </p:cNvPr>
          <p:cNvSpPr>
            <a:spLocks noGrp="1"/>
          </p:cNvSpPr>
          <p:nvPr>
            <p:ph type="title"/>
          </p:nvPr>
        </p:nvSpPr>
        <p:spPr>
          <a:xfrm>
            <a:off x="5024359" y="848536"/>
            <a:ext cx="3126583" cy="640698"/>
          </a:xfrm>
        </p:spPr>
        <p:txBody>
          <a:bodyPr/>
          <a:lstStyle/>
          <a:p>
            <a:r>
              <a:rPr lang="en-US" dirty="0"/>
              <a:t>OUR COMPANY</a:t>
            </a:r>
          </a:p>
        </p:txBody>
      </p:sp>
      <p:pic>
        <p:nvPicPr>
          <p:cNvPr id="11" name="Picture 10" descr="A person smiling for the camera&#10;&#10;Description automatically generated with medium confidence">
            <a:extLst>
              <a:ext uri="{FF2B5EF4-FFF2-40B4-BE49-F238E27FC236}">
                <a16:creationId xmlns:a16="http://schemas.microsoft.com/office/drawing/2014/main" id="{5D7D337E-87CD-7D15-B88A-F77F3BE56018}"/>
              </a:ext>
            </a:extLst>
          </p:cNvPr>
          <p:cNvPicPr>
            <a:picLocks noChangeAspect="1"/>
          </p:cNvPicPr>
          <p:nvPr/>
        </p:nvPicPr>
        <p:blipFill rotWithShape="1">
          <a:blip r:embed="rId2"/>
          <a:srcRect l="17033" t="6170" r="9309" b="4092"/>
          <a:stretch/>
        </p:blipFill>
        <p:spPr>
          <a:xfrm>
            <a:off x="1" y="2245109"/>
            <a:ext cx="2882900" cy="3946367"/>
          </a:xfrm>
          <a:prstGeom prst="rect">
            <a:avLst/>
          </a:prstGeom>
          <a:noFill/>
        </p:spPr>
      </p:pic>
      <p:sp>
        <p:nvSpPr>
          <p:cNvPr id="18" name="Text Placeholder 3">
            <a:extLst>
              <a:ext uri="{FF2B5EF4-FFF2-40B4-BE49-F238E27FC236}">
                <a16:creationId xmlns:a16="http://schemas.microsoft.com/office/drawing/2014/main" id="{DC21AE41-F01C-CB79-3D5A-6054D9CCCC01}"/>
              </a:ext>
            </a:extLst>
          </p:cNvPr>
          <p:cNvSpPr>
            <a:spLocks noGrp="1"/>
          </p:cNvSpPr>
          <p:nvPr>
            <p:ph type="body" sz="quarter" idx="16"/>
          </p:nvPr>
        </p:nvSpPr>
        <p:spPr>
          <a:xfrm>
            <a:off x="5024359" y="2046233"/>
            <a:ext cx="3126583" cy="426393"/>
          </a:xfrm>
        </p:spPr>
        <p:txBody>
          <a:bodyPr/>
          <a:lstStyle/>
          <a:p>
            <a:r>
              <a:rPr lang="en-US" dirty="0"/>
              <a:t>Patent experience</a:t>
            </a:r>
          </a:p>
        </p:txBody>
      </p:sp>
      <p:sp>
        <p:nvSpPr>
          <p:cNvPr id="20" name="Text Placeholder 4">
            <a:extLst>
              <a:ext uri="{FF2B5EF4-FFF2-40B4-BE49-F238E27FC236}">
                <a16:creationId xmlns:a16="http://schemas.microsoft.com/office/drawing/2014/main" id="{06DC9E8C-E9C4-1370-FEC3-87C8393E7A94}"/>
              </a:ext>
            </a:extLst>
          </p:cNvPr>
          <p:cNvSpPr>
            <a:spLocks noGrp="1"/>
          </p:cNvSpPr>
          <p:nvPr>
            <p:ph type="body" sz="quarter" idx="12"/>
          </p:nvPr>
        </p:nvSpPr>
        <p:spPr>
          <a:xfrm>
            <a:off x="5024359" y="2425736"/>
            <a:ext cx="3281556" cy="1306527"/>
          </a:xfrm>
        </p:spPr>
        <p:txBody>
          <a:bodyPr/>
          <a:lstStyle/>
          <a:p>
            <a:r>
              <a:rPr lang="en-US" dirty="0"/>
              <a:t>Over 130 patents worldwide</a:t>
            </a:r>
          </a:p>
          <a:p>
            <a:r>
              <a:rPr lang="en-US" dirty="0"/>
              <a:t>84% USA patent success rate</a:t>
            </a:r>
          </a:p>
          <a:p>
            <a:r>
              <a:rPr lang="en-US" dirty="0"/>
              <a:t>Millions Commercialized</a:t>
            </a:r>
          </a:p>
          <a:p>
            <a:r>
              <a:rPr lang="en-US" dirty="0"/>
              <a:t>Patent strategy &amp; research</a:t>
            </a:r>
          </a:p>
        </p:txBody>
      </p:sp>
      <p:sp>
        <p:nvSpPr>
          <p:cNvPr id="22" name="Text Placeholder 5">
            <a:extLst>
              <a:ext uri="{FF2B5EF4-FFF2-40B4-BE49-F238E27FC236}">
                <a16:creationId xmlns:a16="http://schemas.microsoft.com/office/drawing/2014/main" id="{162A0AE0-4EE1-38DC-DF31-8CA39D9D8A7E}"/>
              </a:ext>
            </a:extLst>
          </p:cNvPr>
          <p:cNvSpPr>
            <a:spLocks noGrp="1"/>
          </p:cNvSpPr>
          <p:nvPr>
            <p:ph type="body" sz="quarter" idx="17"/>
          </p:nvPr>
        </p:nvSpPr>
        <p:spPr>
          <a:xfrm>
            <a:off x="8526986" y="2046233"/>
            <a:ext cx="3281556" cy="426393"/>
          </a:xfrm>
        </p:spPr>
        <p:txBody>
          <a:bodyPr/>
          <a:lstStyle/>
          <a:p>
            <a:r>
              <a:rPr lang="en-US" dirty="0"/>
              <a:t>Funding</a:t>
            </a:r>
          </a:p>
        </p:txBody>
      </p:sp>
      <p:sp>
        <p:nvSpPr>
          <p:cNvPr id="14" name="Text Placeholder 6">
            <a:extLst>
              <a:ext uri="{FF2B5EF4-FFF2-40B4-BE49-F238E27FC236}">
                <a16:creationId xmlns:a16="http://schemas.microsoft.com/office/drawing/2014/main" id="{C2C82FE8-68F0-33E6-855F-5B5B56BD30CA}"/>
              </a:ext>
            </a:extLst>
          </p:cNvPr>
          <p:cNvSpPr>
            <a:spLocks noGrp="1"/>
          </p:cNvSpPr>
          <p:nvPr>
            <p:ph type="body" sz="quarter" idx="13"/>
          </p:nvPr>
        </p:nvSpPr>
        <p:spPr>
          <a:xfrm>
            <a:off x="8526986" y="2425736"/>
            <a:ext cx="3281556" cy="1306527"/>
          </a:xfrm>
        </p:spPr>
        <p:txBody>
          <a:bodyPr/>
          <a:lstStyle/>
          <a:p>
            <a:r>
              <a:rPr lang="en-US" dirty="0"/>
              <a:t>Professional pitch, presentations, and prospectuses resulting in tens of millions in funding</a:t>
            </a:r>
          </a:p>
        </p:txBody>
      </p:sp>
      <p:sp>
        <p:nvSpPr>
          <p:cNvPr id="26" name="Text Placeholder 7">
            <a:extLst>
              <a:ext uri="{FF2B5EF4-FFF2-40B4-BE49-F238E27FC236}">
                <a16:creationId xmlns:a16="http://schemas.microsoft.com/office/drawing/2014/main" id="{BAC9278A-F6A7-9C59-BA47-D57289E1CE81}"/>
              </a:ext>
            </a:extLst>
          </p:cNvPr>
          <p:cNvSpPr>
            <a:spLocks noGrp="1"/>
          </p:cNvSpPr>
          <p:nvPr>
            <p:ph type="body" sz="quarter" idx="18"/>
          </p:nvPr>
        </p:nvSpPr>
        <p:spPr>
          <a:xfrm>
            <a:off x="5024359" y="4180976"/>
            <a:ext cx="3126583" cy="428891"/>
          </a:xfrm>
        </p:spPr>
        <p:txBody>
          <a:bodyPr/>
          <a:lstStyle/>
          <a:p>
            <a:r>
              <a:rPr lang="en-US" dirty="0"/>
              <a:t>consulting</a:t>
            </a:r>
          </a:p>
        </p:txBody>
      </p:sp>
      <p:sp>
        <p:nvSpPr>
          <p:cNvPr id="28" name="Text Placeholder 8">
            <a:extLst>
              <a:ext uri="{FF2B5EF4-FFF2-40B4-BE49-F238E27FC236}">
                <a16:creationId xmlns:a16="http://schemas.microsoft.com/office/drawing/2014/main" id="{44C77EA7-04D6-1167-8B2E-580F29CA7800}"/>
              </a:ext>
            </a:extLst>
          </p:cNvPr>
          <p:cNvSpPr>
            <a:spLocks noGrp="1"/>
          </p:cNvSpPr>
          <p:nvPr>
            <p:ph type="body" sz="quarter" idx="14"/>
          </p:nvPr>
        </p:nvSpPr>
        <p:spPr>
          <a:xfrm>
            <a:off x="5024359" y="4562976"/>
            <a:ext cx="3126583" cy="1258935"/>
          </a:xfrm>
        </p:spPr>
        <p:txBody>
          <a:bodyPr/>
          <a:lstStyle/>
          <a:p>
            <a:r>
              <a:rPr lang="en-US" dirty="0"/>
              <a:t>C-suite executive with over 30-years of successful experience in start-ups, manufacturing, sourcing and product development</a:t>
            </a:r>
          </a:p>
        </p:txBody>
      </p:sp>
      <p:sp>
        <p:nvSpPr>
          <p:cNvPr id="30" name="Text Placeholder 9">
            <a:extLst>
              <a:ext uri="{FF2B5EF4-FFF2-40B4-BE49-F238E27FC236}">
                <a16:creationId xmlns:a16="http://schemas.microsoft.com/office/drawing/2014/main" id="{FBA122FB-6995-9AAD-0CA6-634E45D6CD40}"/>
              </a:ext>
            </a:extLst>
          </p:cNvPr>
          <p:cNvSpPr>
            <a:spLocks noGrp="1"/>
          </p:cNvSpPr>
          <p:nvPr>
            <p:ph type="body" sz="quarter" idx="19"/>
          </p:nvPr>
        </p:nvSpPr>
        <p:spPr>
          <a:xfrm>
            <a:off x="8526986" y="4180976"/>
            <a:ext cx="3281556" cy="428891"/>
          </a:xfrm>
        </p:spPr>
        <p:txBody>
          <a:bodyPr/>
          <a:lstStyle/>
          <a:p>
            <a:r>
              <a:rPr lang="en-US" dirty="0"/>
              <a:t>Engineering, R&amp;D</a:t>
            </a:r>
          </a:p>
        </p:txBody>
      </p:sp>
      <p:sp>
        <p:nvSpPr>
          <p:cNvPr id="32" name="Text Placeholder 10">
            <a:extLst>
              <a:ext uri="{FF2B5EF4-FFF2-40B4-BE49-F238E27FC236}">
                <a16:creationId xmlns:a16="http://schemas.microsoft.com/office/drawing/2014/main" id="{930FA4BC-A469-E0C0-6214-E0A6B2EAB8C0}"/>
              </a:ext>
            </a:extLst>
          </p:cNvPr>
          <p:cNvSpPr>
            <a:spLocks noGrp="1"/>
          </p:cNvSpPr>
          <p:nvPr>
            <p:ph type="body" sz="quarter" idx="15"/>
          </p:nvPr>
        </p:nvSpPr>
        <p:spPr>
          <a:xfrm>
            <a:off x="8526986" y="4562976"/>
            <a:ext cx="3281556" cy="1258935"/>
          </a:xfrm>
        </p:spPr>
        <p:txBody>
          <a:bodyPr/>
          <a:lstStyle/>
          <a:p>
            <a:r>
              <a:rPr lang="en-US" dirty="0"/>
              <a:t>Engineered patent drawings</a:t>
            </a:r>
          </a:p>
          <a:p>
            <a:r>
              <a:rPr lang="en-US" dirty="0"/>
              <a:t>SolidWorks models</a:t>
            </a:r>
          </a:p>
          <a:p>
            <a:r>
              <a:rPr lang="en-US" dirty="0"/>
              <a:t>Manufacturing drawings</a:t>
            </a:r>
          </a:p>
          <a:p>
            <a:r>
              <a:rPr lang="en-US" dirty="0"/>
              <a:t>Sketch renderings</a:t>
            </a:r>
          </a:p>
          <a:p>
            <a:r>
              <a:rPr lang="en-US" dirty="0"/>
              <a:t>Design failure analysis</a:t>
            </a:r>
          </a:p>
          <a:p>
            <a:endParaRPr lang="en-US" dirty="0"/>
          </a:p>
          <a:p>
            <a:endParaRPr lang="en-US" dirty="0"/>
          </a:p>
        </p:txBody>
      </p:sp>
      <p:sp>
        <p:nvSpPr>
          <p:cNvPr id="34" name="Date Placeholder 11">
            <a:extLst>
              <a:ext uri="{FF2B5EF4-FFF2-40B4-BE49-F238E27FC236}">
                <a16:creationId xmlns:a16="http://schemas.microsoft.com/office/drawing/2014/main" id="{28DAD9F4-1167-5CAA-616B-1F64898DA027}"/>
              </a:ext>
            </a:extLst>
          </p:cNvPr>
          <p:cNvSpPr>
            <a:spLocks noGrp="1"/>
          </p:cNvSpPr>
          <p:nvPr>
            <p:ph type="dt" sz="half" idx="2"/>
          </p:nvPr>
        </p:nvSpPr>
        <p:spPr>
          <a:xfrm>
            <a:off x="838200" y="6356350"/>
            <a:ext cx="2743200" cy="365125"/>
          </a:xfrm>
        </p:spPr>
        <p:txBody>
          <a:bodyPr/>
          <a:lstStyle/>
          <a:p>
            <a:pPr>
              <a:spcAft>
                <a:spcPts val="600"/>
              </a:spcAft>
            </a:pPr>
            <a:r>
              <a:rPr lang="en-US" dirty="0"/>
              <a:t>2022</a:t>
            </a:r>
          </a:p>
        </p:txBody>
      </p:sp>
      <p:sp>
        <p:nvSpPr>
          <p:cNvPr id="36" name="Footer Placeholder 12">
            <a:extLst>
              <a:ext uri="{FF2B5EF4-FFF2-40B4-BE49-F238E27FC236}">
                <a16:creationId xmlns:a16="http://schemas.microsoft.com/office/drawing/2014/main" id="{3AC804E8-3433-6786-ECA4-7B7927639DA9}"/>
              </a:ext>
            </a:extLst>
          </p:cNvPr>
          <p:cNvSpPr>
            <a:spLocks noGrp="1"/>
          </p:cNvSpPr>
          <p:nvPr>
            <p:ph type="ftr" sz="quarter" idx="3"/>
          </p:nvPr>
        </p:nvSpPr>
        <p:spPr>
          <a:xfrm>
            <a:off x="4038600" y="6356350"/>
            <a:ext cx="4114800" cy="365125"/>
          </a:xfrm>
        </p:spPr>
        <p:txBody>
          <a:bodyPr/>
          <a:lstStyle/>
          <a:p>
            <a:pPr>
              <a:spcAft>
                <a:spcPts val="600"/>
              </a:spcAft>
            </a:pPr>
            <a:r>
              <a:rPr lang="en-US"/>
              <a:t>Pitch deck</a:t>
            </a:r>
          </a:p>
        </p:txBody>
      </p:sp>
      <p:sp>
        <p:nvSpPr>
          <p:cNvPr id="38" name="Slide Number Placeholder 13">
            <a:extLst>
              <a:ext uri="{FF2B5EF4-FFF2-40B4-BE49-F238E27FC236}">
                <a16:creationId xmlns:a16="http://schemas.microsoft.com/office/drawing/2014/main" id="{F5E6C119-44BD-62C8-45F5-B5DE3204D2F8}"/>
              </a:ext>
            </a:extLst>
          </p:cNvPr>
          <p:cNvSpPr>
            <a:spLocks noGrp="1"/>
          </p:cNvSpPr>
          <p:nvPr>
            <p:ph type="sldNum" sz="quarter" idx="4"/>
          </p:nvPr>
        </p:nvSpPr>
        <p:spPr>
          <a:xfrm>
            <a:off x="8610600" y="6356350"/>
            <a:ext cx="2743200" cy="365125"/>
          </a:xfrm>
        </p:spPr>
        <p:txBody>
          <a:bodyPr/>
          <a:lstStyle/>
          <a:p>
            <a:pPr>
              <a:spcAft>
                <a:spcPts val="600"/>
              </a:spcAft>
            </a:pPr>
            <a:fld id="{EA87306C-81BA-4795-A5CA-9392456A8C1E}" type="slidenum">
              <a:rPr lang="en-US" smtClean="0"/>
              <a:pPr>
                <a:spcAft>
                  <a:spcPts val="600"/>
                </a:spcAft>
              </a:pPr>
              <a:t>7</a:t>
            </a:fld>
            <a:endParaRPr lang="en-US"/>
          </a:p>
        </p:txBody>
      </p:sp>
      <p:pic>
        <p:nvPicPr>
          <p:cNvPr id="12" name="Picture 11" descr="Logo&#10;&#10;Description automatically generated">
            <a:extLst>
              <a:ext uri="{FF2B5EF4-FFF2-40B4-BE49-F238E27FC236}">
                <a16:creationId xmlns:a16="http://schemas.microsoft.com/office/drawing/2014/main" id="{1D6DEBA3-3B43-9F8A-0BF8-3F18FE72976A}"/>
              </a:ext>
            </a:extLst>
          </p:cNvPr>
          <p:cNvPicPr>
            <a:picLocks noChangeAspect="1"/>
          </p:cNvPicPr>
          <p:nvPr/>
        </p:nvPicPr>
        <p:blipFill>
          <a:blip r:embed="rId3"/>
          <a:stretch>
            <a:fillRect/>
          </a:stretch>
        </p:blipFill>
        <p:spPr>
          <a:xfrm>
            <a:off x="265982" y="323850"/>
            <a:ext cx="1638762" cy="1384754"/>
          </a:xfrm>
          <a:prstGeom prst="rect">
            <a:avLst/>
          </a:prstGeom>
        </p:spPr>
      </p:pic>
    </p:spTree>
    <p:extLst>
      <p:ext uri="{BB962C8B-B14F-4D97-AF65-F5344CB8AC3E}">
        <p14:creationId xmlns:p14="http://schemas.microsoft.com/office/powerpoint/2010/main" val="42412724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Placeholder 33">
            <a:extLst>
              <a:ext uri="{FF2B5EF4-FFF2-40B4-BE49-F238E27FC236}">
                <a16:creationId xmlns:a16="http://schemas.microsoft.com/office/drawing/2014/main" id="{C4BDBB22-6AEB-49C9-9E42-0CA929FFB7A4}"/>
              </a:ext>
            </a:extLst>
          </p:cNvPr>
          <p:cNvPicPr>
            <a:picLocks noGrp="1" noChangeAspect="1"/>
          </p:cNvPicPr>
          <p:nvPr>
            <p:ph type="pic" sz="quarter" idx="10"/>
          </p:nvPr>
        </p:nvPicPr>
        <p:blipFill>
          <a:blip r:embed="rId2"/>
          <a:srcRect/>
          <a:stretch/>
        </p:blipFill>
        <p:spPr>
          <a:xfrm>
            <a:off x="-1" y="2212"/>
            <a:ext cx="6854401" cy="6854401"/>
          </a:xfrm>
        </p:spPr>
      </p:pic>
      <p:sp>
        <p:nvSpPr>
          <p:cNvPr id="80" name="Text Placeholder 79">
            <a:extLst>
              <a:ext uri="{FF2B5EF4-FFF2-40B4-BE49-F238E27FC236}">
                <a16:creationId xmlns:a16="http://schemas.microsoft.com/office/drawing/2014/main" id="{1E23B707-4619-411F-BCA9-9F153721B295}"/>
              </a:ext>
            </a:extLst>
          </p:cNvPr>
          <p:cNvSpPr>
            <a:spLocks noGrp="1"/>
          </p:cNvSpPr>
          <p:nvPr>
            <p:ph type="body" sz="quarter" idx="16"/>
          </p:nvPr>
        </p:nvSpPr>
        <p:spPr>
          <a:xfrm>
            <a:off x="7822086" y="826720"/>
            <a:ext cx="3421103" cy="426393"/>
          </a:xfrm>
        </p:spPr>
        <p:txBody>
          <a:bodyPr/>
          <a:lstStyle/>
          <a:p>
            <a:r>
              <a:rPr lang="en-US" dirty="0"/>
              <a:t>Knowledge</a:t>
            </a:r>
          </a:p>
        </p:txBody>
      </p:sp>
      <p:sp>
        <p:nvSpPr>
          <p:cNvPr id="79" name="Text Placeholder 78">
            <a:extLst>
              <a:ext uri="{FF2B5EF4-FFF2-40B4-BE49-F238E27FC236}">
                <a16:creationId xmlns:a16="http://schemas.microsoft.com/office/drawing/2014/main" id="{82E2372A-C3D6-4099-889B-9004AC815EC5}"/>
              </a:ext>
            </a:extLst>
          </p:cNvPr>
          <p:cNvSpPr>
            <a:spLocks noGrp="1"/>
          </p:cNvSpPr>
          <p:nvPr>
            <p:ph type="body" sz="quarter" idx="12"/>
          </p:nvPr>
        </p:nvSpPr>
        <p:spPr>
          <a:xfrm>
            <a:off x="7822086" y="1206225"/>
            <a:ext cx="3421103" cy="1017102"/>
          </a:xfrm>
        </p:spPr>
        <p:txBody>
          <a:bodyPr/>
          <a:lstStyle/>
          <a:p>
            <a:r>
              <a:rPr lang="en-US" dirty="0"/>
              <a:t>There is no replacement for knowledge and experience​</a:t>
            </a:r>
          </a:p>
        </p:txBody>
      </p:sp>
      <p:sp>
        <p:nvSpPr>
          <p:cNvPr id="82" name="Text Placeholder 81">
            <a:extLst>
              <a:ext uri="{FF2B5EF4-FFF2-40B4-BE49-F238E27FC236}">
                <a16:creationId xmlns:a16="http://schemas.microsoft.com/office/drawing/2014/main" id="{3F5597E2-E045-4B3D-8F17-983390E18BE1}"/>
              </a:ext>
            </a:extLst>
          </p:cNvPr>
          <p:cNvSpPr>
            <a:spLocks noGrp="1"/>
          </p:cNvSpPr>
          <p:nvPr>
            <p:ph type="body" sz="quarter" idx="18"/>
          </p:nvPr>
        </p:nvSpPr>
        <p:spPr>
          <a:xfrm>
            <a:off x="7822086" y="2342852"/>
            <a:ext cx="3421103" cy="426393"/>
          </a:xfrm>
        </p:spPr>
        <p:txBody>
          <a:bodyPr/>
          <a:lstStyle/>
          <a:p>
            <a:r>
              <a:rPr lang="en-US" dirty="0"/>
              <a:t>abstract</a:t>
            </a:r>
          </a:p>
        </p:txBody>
      </p:sp>
      <p:sp>
        <p:nvSpPr>
          <p:cNvPr id="81" name="Text Placeholder 80">
            <a:extLst>
              <a:ext uri="{FF2B5EF4-FFF2-40B4-BE49-F238E27FC236}">
                <a16:creationId xmlns:a16="http://schemas.microsoft.com/office/drawing/2014/main" id="{A64F1920-095B-403C-80E1-A2F024F58071}"/>
              </a:ext>
            </a:extLst>
          </p:cNvPr>
          <p:cNvSpPr>
            <a:spLocks noGrp="1"/>
          </p:cNvSpPr>
          <p:nvPr>
            <p:ph type="body" sz="quarter" idx="17"/>
          </p:nvPr>
        </p:nvSpPr>
        <p:spPr>
          <a:xfrm>
            <a:off x="7822086" y="2722357"/>
            <a:ext cx="3421103" cy="1017102"/>
          </a:xfrm>
        </p:spPr>
        <p:txBody>
          <a:bodyPr/>
          <a:lstStyle/>
          <a:p>
            <a:r>
              <a:rPr lang="en-US" dirty="0"/>
              <a:t>We believe businesses need better; more professional  materials specifically dedicated to raising capital and protecting intellectual property</a:t>
            </a:r>
          </a:p>
        </p:txBody>
      </p:sp>
      <p:sp>
        <p:nvSpPr>
          <p:cNvPr id="84" name="Text Placeholder 83">
            <a:extLst>
              <a:ext uri="{FF2B5EF4-FFF2-40B4-BE49-F238E27FC236}">
                <a16:creationId xmlns:a16="http://schemas.microsoft.com/office/drawing/2014/main" id="{60D23A3B-7061-4A85-9612-37B1F1EFF97E}"/>
              </a:ext>
            </a:extLst>
          </p:cNvPr>
          <p:cNvSpPr>
            <a:spLocks noGrp="1"/>
          </p:cNvSpPr>
          <p:nvPr>
            <p:ph type="body" sz="quarter" idx="20"/>
          </p:nvPr>
        </p:nvSpPr>
        <p:spPr>
          <a:xfrm>
            <a:off x="7822086" y="4536575"/>
            <a:ext cx="3421103" cy="426393"/>
          </a:xfrm>
        </p:spPr>
        <p:txBody>
          <a:bodyPr/>
          <a:lstStyle/>
          <a:p>
            <a:r>
              <a:rPr lang="en-US" dirty="0"/>
              <a:t>BUILT FOR SUCCESS</a:t>
            </a:r>
          </a:p>
        </p:txBody>
      </p:sp>
      <p:sp>
        <p:nvSpPr>
          <p:cNvPr id="83" name="Text Placeholder 82">
            <a:extLst>
              <a:ext uri="{FF2B5EF4-FFF2-40B4-BE49-F238E27FC236}">
                <a16:creationId xmlns:a16="http://schemas.microsoft.com/office/drawing/2014/main" id="{CC67F132-FEAB-45AE-BAFB-DCA57F360572}"/>
              </a:ext>
            </a:extLst>
          </p:cNvPr>
          <p:cNvSpPr>
            <a:spLocks noGrp="1"/>
          </p:cNvSpPr>
          <p:nvPr>
            <p:ph type="body" sz="quarter" idx="19"/>
          </p:nvPr>
        </p:nvSpPr>
        <p:spPr>
          <a:xfrm>
            <a:off x="7822086" y="4916080"/>
            <a:ext cx="3421103" cy="1017102"/>
          </a:xfrm>
        </p:spPr>
        <p:txBody>
          <a:bodyPr/>
          <a:lstStyle/>
          <a:p>
            <a:r>
              <a:rPr lang="en-US" dirty="0"/>
              <a:t>We are here to handle every aspect of your funding, intellectual property, R&amp;D, strategy, and manufacturing</a:t>
            </a:r>
          </a:p>
        </p:txBody>
      </p:sp>
      <p:sp>
        <p:nvSpPr>
          <p:cNvPr id="26" name="Date Placeholder 25">
            <a:extLst>
              <a:ext uri="{FF2B5EF4-FFF2-40B4-BE49-F238E27FC236}">
                <a16:creationId xmlns:a16="http://schemas.microsoft.com/office/drawing/2014/main" id="{56EA46CF-9FAA-46C0-BD37-C79A26B75D16}"/>
              </a:ext>
            </a:extLst>
          </p:cNvPr>
          <p:cNvSpPr>
            <a:spLocks noGrp="1"/>
          </p:cNvSpPr>
          <p:nvPr>
            <p:ph type="dt" sz="half" idx="2"/>
          </p:nvPr>
        </p:nvSpPr>
        <p:spPr>
          <a:xfrm>
            <a:off x="838200" y="6356350"/>
            <a:ext cx="1590675" cy="365125"/>
          </a:xfrm>
        </p:spPr>
        <p:txBody>
          <a:bodyPr/>
          <a:lstStyle/>
          <a:p>
            <a:r>
              <a:rPr lang="en-US" dirty="0"/>
              <a:t>2022</a:t>
            </a:r>
          </a:p>
        </p:txBody>
      </p:sp>
      <p:sp>
        <p:nvSpPr>
          <p:cNvPr id="27" name="Footer Placeholder 26">
            <a:extLst>
              <a:ext uri="{FF2B5EF4-FFF2-40B4-BE49-F238E27FC236}">
                <a16:creationId xmlns:a16="http://schemas.microsoft.com/office/drawing/2014/main" id="{CA8CE3DC-A478-4227-82A4-F4E05F737AA4}"/>
              </a:ext>
            </a:extLst>
          </p:cNvPr>
          <p:cNvSpPr>
            <a:spLocks noGrp="1"/>
          </p:cNvSpPr>
          <p:nvPr>
            <p:ph type="ftr" sz="quarter" idx="3"/>
          </p:nvPr>
        </p:nvSpPr>
        <p:spPr>
          <a:xfrm>
            <a:off x="6473608" y="6356350"/>
            <a:ext cx="2743200" cy="365125"/>
          </a:xfrm>
        </p:spPr>
        <p:txBody>
          <a:bodyPr/>
          <a:lstStyle/>
          <a:p>
            <a:r>
              <a:rPr lang="en-US" dirty="0"/>
              <a:t>Pitch deck</a:t>
            </a:r>
          </a:p>
        </p:txBody>
      </p:sp>
      <p:sp>
        <p:nvSpPr>
          <p:cNvPr id="28" name="Slide Number Placeholder 27">
            <a:extLst>
              <a:ext uri="{FF2B5EF4-FFF2-40B4-BE49-F238E27FC236}">
                <a16:creationId xmlns:a16="http://schemas.microsoft.com/office/drawing/2014/main" id="{1FFD6689-1CFE-4E13-B717-1E5B52BDCFCD}"/>
              </a:ext>
            </a:extLst>
          </p:cNvPr>
          <p:cNvSpPr>
            <a:spLocks noGrp="1"/>
          </p:cNvSpPr>
          <p:nvPr>
            <p:ph type="sldNum" sz="quarter" idx="4"/>
          </p:nvPr>
        </p:nvSpPr>
        <p:spPr>
          <a:xfrm>
            <a:off x="9791700" y="6356350"/>
            <a:ext cx="1562100" cy="365125"/>
          </a:xfrm>
        </p:spPr>
        <p:txBody>
          <a:bodyPr/>
          <a:lstStyle/>
          <a:p>
            <a:fld id="{EA87306C-81BA-4795-A5CA-9392456A8C1E}" type="slidenum">
              <a:rPr lang="en-US" smtClean="0"/>
              <a:pPr/>
              <a:t>8</a:t>
            </a:fld>
            <a:endParaRPr lang="en-US" dirty="0"/>
          </a:p>
        </p:txBody>
      </p:sp>
      <p:pic>
        <p:nvPicPr>
          <p:cNvPr id="2" name="Picture 1" descr="Logo&#10;&#10;Description automatically generated">
            <a:extLst>
              <a:ext uri="{FF2B5EF4-FFF2-40B4-BE49-F238E27FC236}">
                <a16:creationId xmlns:a16="http://schemas.microsoft.com/office/drawing/2014/main" id="{ED21E772-16D1-BF69-B8B9-BD073C714A40}"/>
              </a:ext>
            </a:extLst>
          </p:cNvPr>
          <p:cNvPicPr>
            <a:picLocks noChangeAspect="1"/>
          </p:cNvPicPr>
          <p:nvPr/>
        </p:nvPicPr>
        <p:blipFill>
          <a:blip r:embed="rId3"/>
          <a:stretch>
            <a:fillRect/>
          </a:stretch>
        </p:blipFill>
        <p:spPr>
          <a:xfrm>
            <a:off x="265982" y="323850"/>
            <a:ext cx="1638762" cy="1384754"/>
          </a:xfrm>
          <a:prstGeom prst="rect">
            <a:avLst/>
          </a:prstGeom>
        </p:spPr>
      </p:pic>
    </p:spTree>
    <p:extLst>
      <p:ext uri="{BB962C8B-B14F-4D97-AF65-F5344CB8AC3E}">
        <p14:creationId xmlns:p14="http://schemas.microsoft.com/office/powerpoint/2010/main" val="8607590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2">
            <a:extLst>
              <a:ext uri="{FF2B5EF4-FFF2-40B4-BE49-F238E27FC236}">
                <a16:creationId xmlns:a16="http://schemas.microsoft.com/office/drawing/2014/main" id="{5BCCD6C8-F91D-4A81-8513-B31078BBC009}"/>
              </a:ext>
            </a:extLst>
          </p:cNvPr>
          <p:cNvSpPr>
            <a:spLocks noGrp="1"/>
          </p:cNvSpPr>
          <p:nvPr>
            <p:ph type="title"/>
          </p:nvPr>
        </p:nvSpPr>
        <p:spPr>
          <a:xfrm>
            <a:off x="827314" y="627486"/>
            <a:ext cx="5268686" cy="568896"/>
          </a:xfrm>
        </p:spPr>
        <p:txBody>
          <a:bodyPr anchor="ctr">
            <a:normAutofit/>
          </a:bodyPr>
          <a:lstStyle/>
          <a:p>
            <a:r>
              <a:rPr lang="en-US" noProof="0" dirty="0"/>
              <a:t>Market overview</a:t>
            </a:r>
            <a:endParaRPr lang="en-US" dirty="0"/>
          </a:p>
        </p:txBody>
      </p:sp>
      <p:sp>
        <p:nvSpPr>
          <p:cNvPr id="107" name="Text Placeholder 2">
            <a:extLst>
              <a:ext uri="{FF2B5EF4-FFF2-40B4-BE49-F238E27FC236}">
                <a16:creationId xmlns:a16="http://schemas.microsoft.com/office/drawing/2014/main" id="{4B8BACED-ED59-CDF3-6614-F63D2A88A258}"/>
              </a:ext>
            </a:extLst>
          </p:cNvPr>
          <p:cNvSpPr>
            <a:spLocks noGrp="1"/>
          </p:cNvSpPr>
          <p:nvPr>
            <p:ph type="body" sz="quarter" idx="33"/>
          </p:nvPr>
        </p:nvSpPr>
        <p:spPr>
          <a:xfrm>
            <a:off x="820438" y="1011439"/>
            <a:ext cx="4989233" cy="568896"/>
          </a:xfrm>
        </p:spPr>
        <p:txBody>
          <a:bodyPr/>
          <a:lstStyle/>
          <a:p>
            <a:r>
              <a:rPr lang="en-US" dirty="0"/>
              <a:t>U.S. &amp; Foreign Clients</a:t>
            </a:r>
          </a:p>
        </p:txBody>
      </p:sp>
      <p:sp>
        <p:nvSpPr>
          <p:cNvPr id="63" name="Text Placeholder 62">
            <a:extLst>
              <a:ext uri="{FF2B5EF4-FFF2-40B4-BE49-F238E27FC236}">
                <a16:creationId xmlns:a16="http://schemas.microsoft.com/office/drawing/2014/main" id="{9F219F7A-AA8D-44E8-85C6-7B9E43B2FEA2}"/>
              </a:ext>
            </a:extLst>
          </p:cNvPr>
          <p:cNvSpPr>
            <a:spLocks noGrp="1"/>
          </p:cNvSpPr>
          <p:nvPr>
            <p:ph type="body" sz="quarter" idx="26"/>
          </p:nvPr>
        </p:nvSpPr>
        <p:spPr>
          <a:xfrm>
            <a:off x="920666" y="2044485"/>
            <a:ext cx="1584471" cy="1121230"/>
          </a:xfrm>
        </p:spPr>
        <p:txBody>
          <a:bodyPr anchor="ctr">
            <a:normAutofit/>
          </a:bodyPr>
          <a:lstStyle/>
          <a:p>
            <a:r>
              <a:rPr lang="en-ZA" dirty="0"/>
              <a:t>$693B</a:t>
            </a:r>
            <a:r>
              <a:rPr lang="en-US" dirty="0"/>
              <a:t>​</a:t>
            </a:r>
          </a:p>
        </p:txBody>
      </p:sp>
      <p:sp>
        <p:nvSpPr>
          <p:cNvPr id="62" name="Text Placeholder 61">
            <a:extLst>
              <a:ext uri="{FF2B5EF4-FFF2-40B4-BE49-F238E27FC236}">
                <a16:creationId xmlns:a16="http://schemas.microsoft.com/office/drawing/2014/main" id="{F0E231FA-A4C7-4627-A14C-74DA402FD943}"/>
              </a:ext>
            </a:extLst>
          </p:cNvPr>
          <p:cNvSpPr>
            <a:spLocks noGrp="1"/>
          </p:cNvSpPr>
          <p:nvPr>
            <p:ph type="body" sz="quarter" idx="13"/>
          </p:nvPr>
        </p:nvSpPr>
        <p:spPr>
          <a:xfrm>
            <a:off x="2727695" y="2044485"/>
            <a:ext cx="3081975" cy="1121230"/>
          </a:xfrm>
        </p:spPr>
        <p:txBody>
          <a:bodyPr anchor="ctr">
            <a:normAutofit/>
          </a:bodyPr>
          <a:lstStyle/>
          <a:p>
            <a:pPr>
              <a:spcAft>
                <a:spcPts val="600"/>
              </a:spcAft>
            </a:pPr>
            <a:r>
              <a:rPr lang="en-US" dirty="0"/>
              <a:t>Worldwide annual business consulting </a:t>
            </a:r>
            <a:r>
              <a:rPr lang="en-ZA" dirty="0"/>
              <a:t>total addressable market</a:t>
            </a:r>
            <a:r>
              <a:rPr lang="en-US" dirty="0"/>
              <a:t>​</a:t>
            </a:r>
          </a:p>
        </p:txBody>
      </p:sp>
      <p:sp>
        <p:nvSpPr>
          <p:cNvPr id="100" name="Text Placeholder 99">
            <a:extLst>
              <a:ext uri="{FF2B5EF4-FFF2-40B4-BE49-F238E27FC236}">
                <a16:creationId xmlns:a16="http://schemas.microsoft.com/office/drawing/2014/main" id="{20C05462-50C1-47AC-B864-6331DA480340}"/>
              </a:ext>
            </a:extLst>
          </p:cNvPr>
          <p:cNvSpPr>
            <a:spLocks noGrp="1"/>
          </p:cNvSpPr>
          <p:nvPr>
            <p:ph type="body" sz="quarter" idx="34"/>
          </p:nvPr>
        </p:nvSpPr>
        <p:spPr>
          <a:xfrm>
            <a:off x="920666" y="3428263"/>
            <a:ext cx="1584471" cy="1121230"/>
          </a:xfrm>
        </p:spPr>
        <p:txBody>
          <a:bodyPr anchor="ctr">
            <a:normAutofit/>
          </a:bodyPr>
          <a:lstStyle/>
          <a:p>
            <a:r>
              <a:rPr lang="en-US" dirty="0"/>
              <a:t>$500M</a:t>
            </a:r>
          </a:p>
        </p:txBody>
      </p:sp>
      <p:sp>
        <p:nvSpPr>
          <p:cNvPr id="99" name="Text Placeholder 98">
            <a:extLst>
              <a:ext uri="{FF2B5EF4-FFF2-40B4-BE49-F238E27FC236}">
                <a16:creationId xmlns:a16="http://schemas.microsoft.com/office/drawing/2014/main" id="{5355A1F3-1DF5-4754-82C7-DBE14DBFAC9A}"/>
              </a:ext>
            </a:extLst>
          </p:cNvPr>
          <p:cNvSpPr>
            <a:spLocks noGrp="1"/>
          </p:cNvSpPr>
          <p:nvPr>
            <p:ph type="body" sz="quarter" idx="35"/>
          </p:nvPr>
        </p:nvSpPr>
        <p:spPr>
          <a:xfrm>
            <a:off x="2727695" y="3428263"/>
            <a:ext cx="3222255" cy="1121230"/>
          </a:xfrm>
        </p:spPr>
        <p:txBody>
          <a:bodyPr anchor="ctr">
            <a:normAutofit/>
          </a:bodyPr>
          <a:lstStyle/>
          <a:p>
            <a:pPr>
              <a:spcAft>
                <a:spcPts val="600"/>
              </a:spcAft>
            </a:pPr>
            <a:r>
              <a:rPr lang="en-US" dirty="0"/>
              <a:t>Business consulting in our targeted sector and </a:t>
            </a:r>
            <a:r>
              <a:rPr lang="en-ZA" dirty="0"/>
              <a:t>serviceable available market</a:t>
            </a:r>
            <a:r>
              <a:rPr lang="en-US" dirty="0"/>
              <a:t>​</a:t>
            </a:r>
          </a:p>
        </p:txBody>
      </p:sp>
      <p:sp>
        <p:nvSpPr>
          <p:cNvPr id="102" name="Text Placeholder 101">
            <a:extLst>
              <a:ext uri="{FF2B5EF4-FFF2-40B4-BE49-F238E27FC236}">
                <a16:creationId xmlns:a16="http://schemas.microsoft.com/office/drawing/2014/main" id="{26F75E59-B08F-4122-977F-72EEC91E5B7F}"/>
              </a:ext>
            </a:extLst>
          </p:cNvPr>
          <p:cNvSpPr>
            <a:spLocks noGrp="1"/>
          </p:cNvSpPr>
          <p:nvPr>
            <p:ph type="body" sz="quarter" idx="36"/>
          </p:nvPr>
        </p:nvSpPr>
        <p:spPr>
          <a:xfrm>
            <a:off x="920666" y="4812041"/>
            <a:ext cx="1584471" cy="1121230"/>
          </a:xfrm>
        </p:spPr>
        <p:txBody>
          <a:bodyPr anchor="ctr">
            <a:normAutofit/>
          </a:bodyPr>
          <a:lstStyle/>
          <a:p>
            <a:r>
              <a:rPr lang="en-US" dirty="0"/>
              <a:t>$2.5M</a:t>
            </a:r>
          </a:p>
        </p:txBody>
      </p:sp>
      <p:sp>
        <p:nvSpPr>
          <p:cNvPr id="101" name="Text Placeholder 100">
            <a:extLst>
              <a:ext uri="{FF2B5EF4-FFF2-40B4-BE49-F238E27FC236}">
                <a16:creationId xmlns:a16="http://schemas.microsoft.com/office/drawing/2014/main" id="{E67B7AF0-52AF-488F-990C-DB132A565BAD}"/>
              </a:ext>
            </a:extLst>
          </p:cNvPr>
          <p:cNvSpPr>
            <a:spLocks noGrp="1"/>
          </p:cNvSpPr>
          <p:nvPr>
            <p:ph type="body" sz="quarter" idx="37"/>
          </p:nvPr>
        </p:nvSpPr>
        <p:spPr>
          <a:xfrm>
            <a:off x="2727695" y="4812041"/>
            <a:ext cx="3081975" cy="1121230"/>
          </a:xfrm>
        </p:spPr>
        <p:txBody>
          <a:bodyPr anchor="ctr">
            <a:normAutofit/>
          </a:bodyPr>
          <a:lstStyle/>
          <a:p>
            <a:pPr>
              <a:spcAft>
                <a:spcPts val="600"/>
              </a:spcAft>
            </a:pPr>
            <a:r>
              <a:rPr lang="en-ZA" dirty="0"/>
              <a:t>Few all services competitors​</a:t>
            </a:r>
          </a:p>
          <a:p>
            <a:pPr>
              <a:spcAft>
                <a:spcPts val="600"/>
              </a:spcAft>
            </a:pPr>
            <a:r>
              <a:rPr lang="en-ZA" dirty="0"/>
              <a:t>Specifically targeted market</a:t>
            </a:r>
            <a:r>
              <a:rPr lang="en-US" dirty="0"/>
              <a:t>​</a:t>
            </a:r>
          </a:p>
          <a:p>
            <a:pPr>
              <a:spcAft>
                <a:spcPts val="600"/>
              </a:spcAft>
            </a:pPr>
            <a:r>
              <a:rPr lang="en-ZA" dirty="0"/>
              <a:t>Serviceable obtainable market​</a:t>
            </a:r>
          </a:p>
        </p:txBody>
      </p:sp>
      <p:sp>
        <p:nvSpPr>
          <p:cNvPr id="20" name="Date Placeholder 19">
            <a:extLst>
              <a:ext uri="{FF2B5EF4-FFF2-40B4-BE49-F238E27FC236}">
                <a16:creationId xmlns:a16="http://schemas.microsoft.com/office/drawing/2014/main" id="{6118120B-49F2-457A-8FD7-4A9BA3AC6A66}"/>
              </a:ext>
            </a:extLst>
          </p:cNvPr>
          <p:cNvSpPr>
            <a:spLocks noGrp="1"/>
          </p:cNvSpPr>
          <p:nvPr>
            <p:ph type="dt" sz="half" idx="2"/>
          </p:nvPr>
        </p:nvSpPr>
        <p:spPr>
          <a:xfrm>
            <a:off x="838200" y="6356350"/>
            <a:ext cx="1590675" cy="365125"/>
          </a:xfrm>
        </p:spPr>
        <p:txBody>
          <a:bodyPr anchor="ctr">
            <a:normAutofit/>
          </a:bodyPr>
          <a:lstStyle/>
          <a:p>
            <a:pPr>
              <a:spcAft>
                <a:spcPts val="600"/>
              </a:spcAft>
            </a:pPr>
            <a:r>
              <a:rPr lang="en-US" dirty="0"/>
              <a:t>2022</a:t>
            </a:r>
            <a:endParaRPr lang="en-US"/>
          </a:p>
        </p:txBody>
      </p:sp>
      <p:sp>
        <p:nvSpPr>
          <p:cNvPr id="21" name="Footer Placeholder 20">
            <a:extLst>
              <a:ext uri="{FF2B5EF4-FFF2-40B4-BE49-F238E27FC236}">
                <a16:creationId xmlns:a16="http://schemas.microsoft.com/office/drawing/2014/main" id="{08ADC8B7-1650-4062-AE08-FC1C3B6ADD76}"/>
              </a:ext>
            </a:extLst>
          </p:cNvPr>
          <p:cNvSpPr>
            <a:spLocks noGrp="1"/>
          </p:cNvSpPr>
          <p:nvPr>
            <p:ph type="ftr" sz="quarter" idx="3"/>
          </p:nvPr>
        </p:nvSpPr>
        <p:spPr>
          <a:xfrm>
            <a:off x="6473608" y="6356350"/>
            <a:ext cx="2743200" cy="365125"/>
          </a:xfrm>
        </p:spPr>
        <p:txBody>
          <a:bodyPr anchor="ctr">
            <a:normAutofit/>
          </a:bodyPr>
          <a:lstStyle/>
          <a:p>
            <a:pPr>
              <a:spcAft>
                <a:spcPts val="600"/>
              </a:spcAft>
            </a:pPr>
            <a:r>
              <a:rPr lang="en-US" dirty="0"/>
              <a:t>Pitch deck</a:t>
            </a:r>
            <a:endParaRPr lang="en-US"/>
          </a:p>
        </p:txBody>
      </p:sp>
      <p:pic>
        <p:nvPicPr>
          <p:cNvPr id="18" name="Picture Placeholder 17" descr="A person working on a computer&#10;&#10;Description automatically generated with medium confidence">
            <a:extLst>
              <a:ext uri="{FF2B5EF4-FFF2-40B4-BE49-F238E27FC236}">
                <a16:creationId xmlns:a16="http://schemas.microsoft.com/office/drawing/2014/main" id="{A5E3392C-C6EB-4B0C-B644-CBD1E6A34420}"/>
              </a:ext>
            </a:extLst>
          </p:cNvPr>
          <p:cNvPicPr>
            <a:picLocks noGrp="1" noChangeAspect="1"/>
          </p:cNvPicPr>
          <p:nvPr>
            <p:ph type="pic" sz="quarter" idx="14"/>
          </p:nvPr>
        </p:nvPicPr>
        <p:blipFill rotWithShape="1">
          <a:blip r:embed="rId2"/>
          <a:srcRect l="27510" r="27312"/>
          <a:stretch/>
        </p:blipFill>
        <p:spPr>
          <a:xfrm>
            <a:off x="6683831" y="10"/>
            <a:ext cx="5508168" cy="6857990"/>
          </a:xfrm>
          <a:prstGeom prst="rect">
            <a:avLst/>
          </a:prstGeom>
          <a:noFill/>
        </p:spPr>
      </p:pic>
      <p:sp>
        <p:nvSpPr>
          <p:cNvPr id="22" name="Slide Number Placeholder 21">
            <a:extLst>
              <a:ext uri="{FF2B5EF4-FFF2-40B4-BE49-F238E27FC236}">
                <a16:creationId xmlns:a16="http://schemas.microsoft.com/office/drawing/2014/main" id="{071C9AA2-1CCA-4329-B67C-08356C3C3CBC}"/>
              </a:ext>
            </a:extLst>
          </p:cNvPr>
          <p:cNvSpPr>
            <a:spLocks noGrp="1"/>
          </p:cNvSpPr>
          <p:nvPr>
            <p:ph type="sldNum" sz="quarter" idx="4"/>
          </p:nvPr>
        </p:nvSpPr>
        <p:spPr>
          <a:xfrm>
            <a:off x="9791700" y="6356350"/>
            <a:ext cx="1562100" cy="365125"/>
          </a:xfrm>
        </p:spPr>
        <p:txBody>
          <a:bodyPr anchor="ctr">
            <a:normAutofit/>
          </a:bodyPr>
          <a:lstStyle/>
          <a:p>
            <a:pPr>
              <a:spcAft>
                <a:spcPts val="600"/>
              </a:spcAft>
            </a:pPr>
            <a:fld id="{EA87306C-81BA-4795-A5CA-9392456A8C1E}" type="slidenum">
              <a:rPr lang="en-US" smtClean="0"/>
              <a:pPr>
                <a:spcAft>
                  <a:spcPts val="600"/>
                </a:spcAft>
              </a:pPr>
              <a:t>9</a:t>
            </a:fld>
            <a:endParaRPr lang="en-US"/>
          </a:p>
        </p:txBody>
      </p:sp>
      <p:pic>
        <p:nvPicPr>
          <p:cNvPr id="2" name="Picture 1" descr="Logo&#10;&#10;Description automatically generated">
            <a:extLst>
              <a:ext uri="{FF2B5EF4-FFF2-40B4-BE49-F238E27FC236}">
                <a16:creationId xmlns:a16="http://schemas.microsoft.com/office/drawing/2014/main" id="{7EA9CAE3-0268-0112-8CB7-49744BA41BE0}"/>
              </a:ext>
            </a:extLst>
          </p:cNvPr>
          <p:cNvPicPr>
            <a:picLocks noChangeAspect="1"/>
          </p:cNvPicPr>
          <p:nvPr/>
        </p:nvPicPr>
        <p:blipFill>
          <a:blip r:embed="rId3"/>
          <a:stretch>
            <a:fillRect/>
          </a:stretch>
        </p:blipFill>
        <p:spPr>
          <a:xfrm>
            <a:off x="10274694" y="195581"/>
            <a:ext cx="1638762" cy="1384754"/>
          </a:xfrm>
          <a:prstGeom prst="rect">
            <a:avLst/>
          </a:prstGeom>
        </p:spPr>
      </p:pic>
    </p:spTree>
    <p:extLst>
      <p:ext uri="{BB962C8B-B14F-4D97-AF65-F5344CB8AC3E}">
        <p14:creationId xmlns:p14="http://schemas.microsoft.com/office/powerpoint/2010/main" val="2316932"/>
      </p:ext>
    </p:extLst>
  </p:cSld>
  <p:clrMapOvr>
    <a:masterClrMapping/>
  </p:clrMapOvr>
</p:sld>
</file>

<file path=ppt/theme/theme1.xml><?xml version="1.0" encoding="utf-8"?>
<a:theme xmlns:a="http://schemas.openxmlformats.org/drawingml/2006/main" name="Office Theme">
  <a:themeElements>
    <a:clrScheme name="Custom 19">
      <a:dk1>
        <a:sysClr val="windowText" lastClr="000000"/>
      </a:dk1>
      <a:lt1>
        <a:sysClr val="window" lastClr="FFFFFF"/>
      </a:lt1>
      <a:dk2>
        <a:srgbClr val="44546A"/>
      </a:dk2>
      <a:lt2>
        <a:srgbClr val="E7E6E6"/>
      </a:lt2>
      <a:accent1>
        <a:srgbClr val="B4D0E9"/>
      </a:accent1>
      <a:accent2>
        <a:srgbClr val="476977"/>
      </a:accent2>
      <a:accent3>
        <a:srgbClr val="79BBE9"/>
      </a:accent3>
      <a:accent4>
        <a:srgbClr val="6B8043"/>
      </a:accent4>
      <a:accent5>
        <a:srgbClr val="9ACF21"/>
      </a:accent5>
      <a:accent6>
        <a:srgbClr val="CFDCA5"/>
      </a:accent6>
      <a:hlink>
        <a:srgbClr val="0563C1"/>
      </a:hlink>
      <a:folHlink>
        <a:srgbClr val="954F72"/>
      </a:folHlink>
    </a:clrScheme>
    <a:fontScheme name="Custom 26">
      <a:majorFont>
        <a:latin typeface="Tenorite Bold"/>
        <a:ea typeface=""/>
        <a:cs typeface=""/>
      </a:majorFont>
      <a:minorFont>
        <a:latin typeface="Tenorite "/>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reen Pitch Deck_TM16411175_Win32_JC_SL_v3" id="{8B4DAF89-59FE-4064-AB7A-372A9529B50F}" vid="{3DF83A45-BE94-4B01-94A1-C38A7DA6C9D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0" ma:contentTypeDescription="Create a new document." ma:contentTypeScope="" ma:versionID="1267097ee5f5874adfcc408041ae252e">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395891a93df65b14727750f2c06c306c"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element ref="ns1:_ip_UnifiedCompliancePolicyProperties" minOccurs="0"/>
                <xsd:element ref="ns1:_ip_UnifiedCompliancePolicyUIAction" minOccurs="0"/>
                <xsd:element ref="ns2:Image" minOccurs="0"/>
                <xsd:element ref="ns4:TaxCatchAll" minOccurs="0"/>
                <xsd:element ref="ns2:ImageTagsTaxHTFiel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element name="Image" ma:index="22" nillable="true" ma:displayName="Image" ma:format="Image" ma:internalName="Image">
      <xsd:complexType>
        <xsd:complexContent>
          <xsd:extension base="dms:URL">
            <xsd:sequence>
              <xsd:element name="Url" type="dms:ValidUrl" minOccurs="0" nillable="true"/>
              <xsd:element name="Description" type="xsd:string" nillable="true"/>
            </xsd:sequence>
          </xsd:extension>
        </xsd:complexContent>
      </xsd:complex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E439292-23DE-4FBC-B000-AFED89AC64F3}">
  <ds:schemaRefs>
    <ds:schemaRef ds:uri="http://purl.org/dc/elements/1.1/"/>
    <ds:schemaRef ds:uri="http://schemas.microsoft.com/sharepoint/v3"/>
    <ds:schemaRef ds:uri="230e9df3-be65-4c73-a93b-d1236ebd677e"/>
    <ds:schemaRef ds:uri="http://schemas.openxmlformats.org/package/2006/metadata/core-properties"/>
    <ds:schemaRef ds:uri="16c05727-aa75-4e4a-9b5f-8a80a1165891"/>
    <ds:schemaRef ds:uri="http://purl.org/dc/terms/"/>
    <ds:schemaRef ds:uri="http://schemas.microsoft.com/office/infopath/2007/PartnerControls"/>
    <ds:schemaRef ds:uri="http://schemas.microsoft.com/office/2006/documentManagement/types"/>
    <ds:schemaRef ds:uri="http://schemas.microsoft.com/office/2006/metadata/properties"/>
    <ds:schemaRef ds:uri="71af3243-3dd4-4a8d-8c0d-dd76da1f02a5"/>
    <ds:schemaRef ds:uri="http://www.w3.org/XML/1998/namespace"/>
    <ds:schemaRef ds:uri="http://purl.org/dc/dcmitype/"/>
  </ds:schemaRefs>
</ds:datastoreItem>
</file>

<file path=customXml/itemProps2.xml><?xml version="1.0" encoding="utf-8"?>
<ds:datastoreItem xmlns:ds="http://schemas.openxmlformats.org/officeDocument/2006/customXml" ds:itemID="{5F1B15C2-B622-4464-872A-FFB13E3A35CE}">
  <ds:schemaRefs>
    <ds:schemaRef ds:uri="http://schemas.microsoft.com/sharepoint/v3/contenttype/forms"/>
  </ds:schemaRefs>
</ds:datastoreItem>
</file>

<file path=customXml/itemProps3.xml><?xml version="1.0" encoding="utf-8"?>
<ds:datastoreItem xmlns:ds="http://schemas.openxmlformats.org/officeDocument/2006/customXml" ds:itemID="{065F1115-A9D1-4ADF-878E-8B9CEB14168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f42aa342-8706-4288-bd11-ebb85995028c}"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emplate>{3B5A71EA-2F98-44BC-8880-952EC03747DC}tf16411175_win32</Template>
  <TotalTime>382</TotalTime>
  <Words>1222</Words>
  <Application>Microsoft Office PowerPoint</Application>
  <PresentationFormat>Widescreen</PresentationFormat>
  <Paragraphs>351</Paragraphs>
  <Slides>21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21</vt:i4>
      </vt:variant>
    </vt:vector>
  </HeadingPairs>
  <TitlesOfParts>
    <vt:vector size="26" baseType="lpstr">
      <vt:lpstr>Arial</vt:lpstr>
      <vt:lpstr>Calibri</vt:lpstr>
      <vt:lpstr>Tenorite </vt:lpstr>
      <vt:lpstr>Tenorite Bold</vt:lpstr>
      <vt:lpstr>Office Theme</vt:lpstr>
      <vt:lpstr>Pitch deck</vt:lpstr>
      <vt:lpstr>About us</vt:lpstr>
      <vt:lpstr>PowerPoint Presentation</vt:lpstr>
      <vt:lpstr>solution</vt:lpstr>
      <vt:lpstr>SERVICES overview</vt:lpstr>
      <vt:lpstr>SERVICE Benefits</vt:lpstr>
      <vt:lpstr>OUR COMPANY</vt:lpstr>
      <vt:lpstr>PowerPoint Presentation</vt:lpstr>
      <vt:lpstr>Market overview</vt:lpstr>
      <vt:lpstr>Market comparison</vt:lpstr>
      <vt:lpstr>Our competition</vt:lpstr>
      <vt:lpstr>Competitive layout</vt:lpstr>
      <vt:lpstr>Growth strategy</vt:lpstr>
      <vt:lpstr>FORECAST</vt:lpstr>
      <vt:lpstr>2-year action plan</vt:lpstr>
      <vt:lpstr>Financials (SAMPLE)</vt:lpstr>
      <vt:lpstr>Meet the team</vt:lpstr>
      <vt:lpstr>Meet the team </vt:lpstr>
      <vt:lpstr>Funding</vt:lpstr>
      <vt:lpstr>summary</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Pitch deck</dc:title>
  <dc:creator>David Crompton</dc:creator>
  <cp:lastModifiedBy>David Crompton</cp:lastModifiedBy>
  <cp:revision>42</cp:revision>
  <cp:lastPrinted>2022-12-01T00:33:24Z</cp:lastPrinted>
  <dcterms:created xsi:type="dcterms:W3CDTF">2022-11-30T19:36:53Z</dcterms:created>
  <dcterms:modified xsi:type="dcterms:W3CDTF">2022-12-01T01:59:08Z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